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9"/>
  </p:notesMasterIdLst>
  <p:handoutMasterIdLst>
    <p:handoutMasterId r:id="rId10"/>
  </p:handoutMasterIdLst>
  <p:sldIdLst>
    <p:sldId id="410" r:id="rId5"/>
    <p:sldId id="371" r:id="rId6"/>
    <p:sldId id="409" r:id="rId7"/>
    <p:sldId id="407" r:id="rId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6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3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9CECDE2A-27F2-43E2-A7D6-67804F88C10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057DF57-16B0-40BB-8812-AC3816554B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DF0ECD-C04E-4103-A008-55E307C31DAD}" type="datetime1">
              <a:rPr lang="ru-RU" smtClean="0"/>
              <a:t>25.01.2024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42FCBFD5-EBAD-4093-9C3D-7F1D3D3EE66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E862252-44C7-43AB-B35A-AD59C1258D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ABAC-1AD4-4411-91BF-7342D036EF2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269982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877F4-782D-4241-A394-70ED03F14C36}" type="datetime1">
              <a:rPr lang="ru-RU" smtClean="0"/>
              <a:t>25.01.2024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32BF9438-3EEF-4192-9815-F6F44770AEF7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2265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Рисунок 33">
            <a:extLst>
              <a:ext uri="{FF2B5EF4-FFF2-40B4-BE49-F238E27FC236}">
                <a16:creationId xmlns:a16="http://schemas.microsoft.com/office/drawing/2014/main" id="{FD177CC8-001B-43AD-8769-8F49681EBE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1273115" cy="6858000"/>
          </a:xfrm>
          <a:custGeom>
            <a:avLst/>
            <a:gdLst>
              <a:gd name="connsiteX0" fmla="*/ 3348090 w 11273115"/>
              <a:gd name="connsiteY0" fmla="*/ 0 h 6858000"/>
              <a:gd name="connsiteX1" fmla="*/ 3350669 w 11273115"/>
              <a:gd name="connsiteY1" fmla="*/ 66 h 6858000"/>
              <a:gd name="connsiteX2" fmla="*/ 3350669 w 11273115"/>
              <a:gd name="connsiteY2" fmla="*/ 0 h 6858000"/>
              <a:gd name="connsiteX3" fmla="*/ 11272195 w 11273115"/>
              <a:gd name="connsiteY3" fmla="*/ 0 h 6858000"/>
              <a:gd name="connsiteX4" fmla="*/ 11272195 w 11273115"/>
              <a:gd name="connsiteY4" fmla="*/ 2961216 h 6858000"/>
              <a:gd name="connsiteX5" fmla="*/ 11271695 w 11273115"/>
              <a:gd name="connsiteY5" fmla="*/ 2961216 h 6858000"/>
              <a:gd name="connsiteX6" fmla="*/ 11273115 w 11273115"/>
              <a:gd name="connsiteY6" fmla="*/ 3017366 h 6858000"/>
              <a:gd name="connsiteX7" fmla="*/ 7818094 w 11273115"/>
              <a:gd name="connsiteY7" fmla="*/ 6846005 h 6858000"/>
              <a:gd name="connsiteX8" fmla="*/ 7660345 w 11273115"/>
              <a:gd name="connsiteY8" fmla="*/ 6858000 h 6858000"/>
              <a:gd name="connsiteX9" fmla="*/ 0 w 11273115"/>
              <a:gd name="connsiteY9" fmla="*/ 6858000 h 6858000"/>
              <a:gd name="connsiteX10" fmla="*/ 0 w 11273115"/>
              <a:gd name="connsiteY10" fmla="*/ 3105006 h 6858000"/>
              <a:gd name="connsiteX11" fmla="*/ 1984 w 11273115"/>
              <a:gd name="connsiteY11" fmla="*/ 3078405 h 6858000"/>
              <a:gd name="connsiteX12" fmla="*/ 3348090 w 11273115"/>
              <a:gd name="connsiteY12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273115" h="6858000">
                <a:moveTo>
                  <a:pt x="3348090" y="0"/>
                </a:moveTo>
                <a:lnTo>
                  <a:pt x="3350669" y="66"/>
                </a:lnTo>
                <a:lnTo>
                  <a:pt x="3350669" y="0"/>
                </a:lnTo>
                <a:lnTo>
                  <a:pt x="11272195" y="0"/>
                </a:lnTo>
                <a:lnTo>
                  <a:pt x="11272195" y="2961216"/>
                </a:lnTo>
                <a:lnTo>
                  <a:pt x="11271695" y="2961216"/>
                </a:lnTo>
                <a:lnTo>
                  <a:pt x="11273115" y="3017366"/>
                </a:lnTo>
                <a:cubicBezTo>
                  <a:pt x="11273115" y="5009996"/>
                  <a:pt x="9758729" y="6648923"/>
                  <a:pt x="7818094" y="6846005"/>
                </a:cubicBezTo>
                <a:lnTo>
                  <a:pt x="7660345" y="6858000"/>
                </a:lnTo>
                <a:lnTo>
                  <a:pt x="0" y="6858000"/>
                </a:lnTo>
                <a:lnTo>
                  <a:pt x="0" y="3105006"/>
                </a:lnTo>
                <a:lnTo>
                  <a:pt x="1984" y="3078405"/>
                </a:lnTo>
                <a:cubicBezTo>
                  <a:pt x="174228" y="1349311"/>
                  <a:pt x="1606596" y="0"/>
                  <a:pt x="334809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ED724945-48CE-43AA-A2D7-D18FC7CB7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0" y="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FF4C4F21-0086-44BC-AE2C-731756B16D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21" y="4330696"/>
            <a:ext cx="11582479" cy="2527304"/>
          </a:xfrm>
          <a:custGeom>
            <a:avLst/>
            <a:gdLst>
              <a:gd name="connsiteX0" fmla="*/ 326075 w 8600365"/>
              <a:gd name="connsiteY0" fmla="*/ 0 h 1224926"/>
              <a:gd name="connsiteX1" fmla="*/ 827429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87289"/>
              <a:gd name="connsiteY0" fmla="*/ 0 h 1224926"/>
              <a:gd name="connsiteX1" fmla="*/ 8609570 w 8687289"/>
              <a:gd name="connsiteY1" fmla="*/ 0 h 1224926"/>
              <a:gd name="connsiteX2" fmla="*/ 8600365 w 8687289"/>
              <a:gd name="connsiteY2" fmla="*/ 326075 h 1224926"/>
              <a:gd name="connsiteX3" fmla="*/ 8600365 w 8687289"/>
              <a:gd name="connsiteY3" fmla="*/ 1224926 h 1224926"/>
              <a:gd name="connsiteX4" fmla="*/ 8600365 w 8687289"/>
              <a:gd name="connsiteY4" fmla="*/ 1224926 h 1224926"/>
              <a:gd name="connsiteX5" fmla="*/ 0 w 8687289"/>
              <a:gd name="connsiteY5" fmla="*/ 1224926 h 1224926"/>
              <a:gd name="connsiteX6" fmla="*/ 0 w 8687289"/>
              <a:gd name="connsiteY6" fmla="*/ 1224926 h 1224926"/>
              <a:gd name="connsiteX7" fmla="*/ 0 w 8687289"/>
              <a:gd name="connsiteY7" fmla="*/ 326075 h 1224926"/>
              <a:gd name="connsiteX8" fmla="*/ 326075 w 8687289"/>
              <a:gd name="connsiteY8" fmla="*/ 0 h 1224926"/>
              <a:gd name="connsiteX0" fmla="*/ 326075 w 8635417"/>
              <a:gd name="connsiteY0" fmla="*/ 0 h 1224926"/>
              <a:gd name="connsiteX1" fmla="*/ 8533370 w 8635417"/>
              <a:gd name="connsiteY1" fmla="*/ 0 h 1224926"/>
              <a:gd name="connsiteX2" fmla="*/ 8600365 w 8635417"/>
              <a:gd name="connsiteY2" fmla="*/ 326075 h 1224926"/>
              <a:gd name="connsiteX3" fmla="*/ 8600365 w 8635417"/>
              <a:gd name="connsiteY3" fmla="*/ 1224926 h 1224926"/>
              <a:gd name="connsiteX4" fmla="*/ 8600365 w 8635417"/>
              <a:gd name="connsiteY4" fmla="*/ 1224926 h 1224926"/>
              <a:gd name="connsiteX5" fmla="*/ 0 w 8635417"/>
              <a:gd name="connsiteY5" fmla="*/ 1224926 h 1224926"/>
              <a:gd name="connsiteX6" fmla="*/ 0 w 8635417"/>
              <a:gd name="connsiteY6" fmla="*/ 1224926 h 1224926"/>
              <a:gd name="connsiteX7" fmla="*/ 0 w 8635417"/>
              <a:gd name="connsiteY7" fmla="*/ 326075 h 1224926"/>
              <a:gd name="connsiteX8" fmla="*/ 326075 w 8635417"/>
              <a:gd name="connsiteY8" fmla="*/ 0 h 1224926"/>
              <a:gd name="connsiteX0" fmla="*/ 326075 w 8626903"/>
              <a:gd name="connsiteY0" fmla="*/ 0 h 1224926"/>
              <a:gd name="connsiteX1" fmla="*/ 8518130 w 8626903"/>
              <a:gd name="connsiteY1" fmla="*/ 0 h 1224926"/>
              <a:gd name="connsiteX2" fmla="*/ 8600365 w 8626903"/>
              <a:gd name="connsiteY2" fmla="*/ 326075 h 1224926"/>
              <a:gd name="connsiteX3" fmla="*/ 8600365 w 8626903"/>
              <a:gd name="connsiteY3" fmla="*/ 1224926 h 1224926"/>
              <a:gd name="connsiteX4" fmla="*/ 8600365 w 8626903"/>
              <a:gd name="connsiteY4" fmla="*/ 1224926 h 1224926"/>
              <a:gd name="connsiteX5" fmla="*/ 0 w 8626903"/>
              <a:gd name="connsiteY5" fmla="*/ 1224926 h 1224926"/>
              <a:gd name="connsiteX6" fmla="*/ 0 w 8626903"/>
              <a:gd name="connsiteY6" fmla="*/ 1224926 h 1224926"/>
              <a:gd name="connsiteX7" fmla="*/ 0 w 8626903"/>
              <a:gd name="connsiteY7" fmla="*/ 326075 h 1224926"/>
              <a:gd name="connsiteX8" fmla="*/ 326075 w 8626903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32607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00365"/>
              <a:gd name="connsiteY0" fmla="*/ 0 h 1224926"/>
              <a:gd name="connsiteX1" fmla="*/ 8518130 w 8600365"/>
              <a:gd name="connsiteY1" fmla="*/ 0 h 1224926"/>
              <a:gd name="connsiteX2" fmla="*/ 8600365 w 8600365"/>
              <a:gd name="connsiteY2" fmla="*/ 764225 h 1224926"/>
              <a:gd name="connsiteX3" fmla="*/ 8600365 w 8600365"/>
              <a:gd name="connsiteY3" fmla="*/ 1224926 h 1224926"/>
              <a:gd name="connsiteX4" fmla="*/ 8600365 w 8600365"/>
              <a:gd name="connsiteY4" fmla="*/ 1224926 h 1224926"/>
              <a:gd name="connsiteX5" fmla="*/ 0 w 8600365"/>
              <a:gd name="connsiteY5" fmla="*/ 1224926 h 1224926"/>
              <a:gd name="connsiteX6" fmla="*/ 0 w 8600365"/>
              <a:gd name="connsiteY6" fmla="*/ 1224926 h 1224926"/>
              <a:gd name="connsiteX7" fmla="*/ 0 w 8600365"/>
              <a:gd name="connsiteY7" fmla="*/ 326075 h 1224926"/>
              <a:gd name="connsiteX8" fmla="*/ 326075 w 8600365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11111"/>
              <a:gd name="connsiteY0" fmla="*/ 0 h 1224926"/>
              <a:gd name="connsiteX1" fmla="*/ 8603855 w 8611111"/>
              <a:gd name="connsiteY1" fmla="*/ 0 h 1224926"/>
              <a:gd name="connsiteX2" fmla="*/ 8600365 w 8611111"/>
              <a:gd name="connsiteY2" fmla="*/ 764225 h 1224926"/>
              <a:gd name="connsiteX3" fmla="*/ 8600365 w 8611111"/>
              <a:gd name="connsiteY3" fmla="*/ 1224926 h 1224926"/>
              <a:gd name="connsiteX4" fmla="*/ 8600365 w 8611111"/>
              <a:gd name="connsiteY4" fmla="*/ 1224926 h 1224926"/>
              <a:gd name="connsiteX5" fmla="*/ 0 w 8611111"/>
              <a:gd name="connsiteY5" fmla="*/ 1224926 h 1224926"/>
              <a:gd name="connsiteX6" fmla="*/ 0 w 8611111"/>
              <a:gd name="connsiteY6" fmla="*/ 1224926 h 1224926"/>
              <a:gd name="connsiteX7" fmla="*/ 0 w 8611111"/>
              <a:gd name="connsiteY7" fmla="*/ 326075 h 1224926"/>
              <a:gd name="connsiteX8" fmla="*/ 326075 w 8611111"/>
              <a:gd name="connsiteY8" fmla="*/ 0 h 1224926"/>
              <a:gd name="connsiteX0" fmla="*/ 326075 w 8606958"/>
              <a:gd name="connsiteY0" fmla="*/ 0 h 1224926"/>
              <a:gd name="connsiteX1" fmla="*/ 8603855 w 8606958"/>
              <a:gd name="connsiteY1" fmla="*/ 0 h 1224926"/>
              <a:gd name="connsiteX2" fmla="*/ 8600365 w 8606958"/>
              <a:gd name="connsiteY2" fmla="*/ 764225 h 1224926"/>
              <a:gd name="connsiteX3" fmla="*/ 8600365 w 8606958"/>
              <a:gd name="connsiteY3" fmla="*/ 1224926 h 1224926"/>
              <a:gd name="connsiteX4" fmla="*/ 8600365 w 8606958"/>
              <a:gd name="connsiteY4" fmla="*/ 1224926 h 1224926"/>
              <a:gd name="connsiteX5" fmla="*/ 0 w 8606958"/>
              <a:gd name="connsiteY5" fmla="*/ 1224926 h 1224926"/>
              <a:gd name="connsiteX6" fmla="*/ 0 w 8606958"/>
              <a:gd name="connsiteY6" fmla="*/ 1224926 h 1224926"/>
              <a:gd name="connsiteX7" fmla="*/ 0 w 8606958"/>
              <a:gd name="connsiteY7" fmla="*/ 326075 h 1224926"/>
              <a:gd name="connsiteX8" fmla="*/ 326075 w 8606958"/>
              <a:gd name="connsiteY8" fmla="*/ 0 h 1224926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0 w 8606958"/>
              <a:gd name="connsiteY7" fmla="*/ 338448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0 w 8606958"/>
              <a:gd name="connsiteY6" fmla="*/ 1237299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585122 w 8606958"/>
              <a:gd name="connsiteY6" fmla="*/ 909415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932911 w 8817050"/>
              <a:gd name="connsiteY0" fmla="*/ 0 h 1237299"/>
              <a:gd name="connsiteX1" fmla="*/ 8813947 w 8817050"/>
              <a:gd name="connsiteY1" fmla="*/ 12373 h 1237299"/>
              <a:gd name="connsiteX2" fmla="*/ 8810457 w 8817050"/>
              <a:gd name="connsiteY2" fmla="*/ 776598 h 1237299"/>
              <a:gd name="connsiteX3" fmla="*/ 8810457 w 8817050"/>
              <a:gd name="connsiteY3" fmla="*/ 1237299 h 1237299"/>
              <a:gd name="connsiteX4" fmla="*/ 8810457 w 8817050"/>
              <a:gd name="connsiteY4" fmla="*/ 1237299 h 1237299"/>
              <a:gd name="connsiteX5" fmla="*/ 210092 w 8817050"/>
              <a:gd name="connsiteY5" fmla="*/ 1237299 h 1237299"/>
              <a:gd name="connsiteX6" fmla="*/ 313904 w 8817050"/>
              <a:gd name="connsiteY6" fmla="*/ 810431 h 1237299"/>
              <a:gd name="connsiteX7" fmla="*/ 615903 w 8817050"/>
              <a:gd name="connsiteY7" fmla="*/ 480737 h 1237299"/>
              <a:gd name="connsiteX8" fmla="*/ 1932911 w 8817050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405811 w 8606958"/>
              <a:gd name="connsiteY7" fmla="*/ 480737 h 1237299"/>
              <a:gd name="connsiteX8" fmla="*/ 1722819 w 8606958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414334 w 8615481"/>
              <a:gd name="connsiteY7" fmla="*/ 4807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31342 w 8615481"/>
              <a:gd name="connsiteY0" fmla="*/ 0 h 1237299"/>
              <a:gd name="connsiteX1" fmla="*/ 8612378 w 8615481"/>
              <a:gd name="connsiteY1" fmla="*/ 12373 h 1237299"/>
              <a:gd name="connsiteX2" fmla="*/ 8608888 w 8615481"/>
              <a:gd name="connsiteY2" fmla="*/ 776598 h 1237299"/>
              <a:gd name="connsiteX3" fmla="*/ 8608888 w 8615481"/>
              <a:gd name="connsiteY3" fmla="*/ 1237299 h 1237299"/>
              <a:gd name="connsiteX4" fmla="*/ 8608888 w 8615481"/>
              <a:gd name="connsiteY4" fmla="*/ 1237299 h 1237299"/>
              <a:gd name="connsiteX5" fmla="*/ 8523 w 8615481"/>
              <a:gd name="connsiteY5" fmla="*/ 1237299 h 1237299"/>
              <a:gd name="connsiteX6" fmla="*/ 112335 w 8615481"/>
              <a:gd name="connsiteY6" fmla="*/ 810431 h 1237299"/>
              <a:gd name="connsiteX7" fmla="*/ 782395 w 8615481"/>
              <a:gd name="connsiteY7" fmla="*/ 251837 h 1237299"/>
              <a:gd name="connsiteX8" fmla="*/ 1731342 w 8615481"/>
              <a:gd name="connsiteY8" fmla="*/ 0 h 1237299"/>
              <a:gd name="connsiteX0" fmla="*/ 1727632 w 8611771"/>
              <a:gd name="connsiteY0" fmla="*/ 0 h 1237299"/>
              <a:gd name="connsiteX1" fmla="*/ 8608668 w 8611771"/>
              <a:gd name="connsiteY1" fmla="*/ 12373 h 1237299"/>
              <a:gd name="connsiteX2" fmla="*/ 8605178 w 8611771"/>
              <a:gd name="connsiteY2" fmla="*/ 776598 h 1237299"/>
              <a:gd name="connsiteX3" fmla="*/ 8605178 w 8611771"/>
              <a:gd name="connsiteY3" fmla="*/ 1237299 h 1237299"/>
              <a:gd name="connsiteX4" fmla="*/ 8605178 w 8611771"/>
              <a:gd name="connsiteY4" fmla="*/ 1237299 h 1237299"/>
              <a:gd name="connsiteX5" fmla="*/ 4813 w 8611771"/>
              <a:gd name="connsiteY5" fmla="*/ 1237299 h 1237299"/>
              <a:gd name="connsiteX6" fmla="*/ 108625 w 8611771"/>
              <a:gd name="connsiteY6" fmla="*/ 810431 h 1237299"/>
              <a:gd name="connsiteX7" fmla="*/ 778685 w 8611771"/>
              <a:gd name="connsiteY7" fmla="*/ 251837 h 1237299"/>
              <a:gd name="connsiteX8" fmla="*/ 1727632 w 8611771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103812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6697 w 8610836"/>
              <a:gd name="connsiteY0" fmla="*/ 0 h 1237299"/>
              <a:gd name="connsiteX1" fmla="*/ 8607733 w 8610836"/>
              <a:gd name="connsiteY1" fmla="*/ 12373 h 1237299"/>
              <a:gd name="connsiteX2" fmla="*/ 8604243 w 8610836"/>
              <a:gd name="connsiteY2" fmla="*/ 776598 h 1237299"/>
              <a:gd name="connsiteX3" fmla="*/ 8604243 w 8610836"/>
              <a:gd name="connsiteY3" fmla="*/ 1237299 h 1237299"/>
              <a:gd name="connsiteX4" fmla="*/ 8604243 w 8610836"/>
              <a:gd name="connsiteY4" fmla="*/ 1237299 h 1237299"/>
              <a:gd name="connsiteX5" fmla="*/ 3878 w 8610836"/>
              <a:gd name="connsiteY5" fmla="*/ 1237299 h 1237299"/>
              <a:gd name="connsiteX6" fmla="*/ 88815 w 8610836"/>
              <a:gd name="connsiteY6" fmla="*/ 810431 h 1237299"/>
              <a:gd name="connsiteX7" fmla="*/ 777750 w 8610836"/>
              <a:gd name="connsiteY7" fmla="*/ 251837 h 1237299"/>
              <a:gd name="connsiteX8" fmla="*/ 1726697 w 8610836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73872 w 8606958"/>
              <a:gd name="connsiteY7" fmla="*/ 251837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722819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722819 w 8606958"/>
              <a:gd name="connsiteY8" fmla="*/ 0 h 1237299"/>
              <a:gd name="connsiteX0" fmla="*/ 1637882 w 8606958"/>
              <a:gd name="connsiteY0" fmla="*/ 0 h 1237299"/>
              <a:gd name="connsiteX1" fmla="*/ 8603855 w 8606958"/>
              <a:gd name="connsiteY1" fmla="*/ 12373 h 1237299"/>
              <a:gd name="connsiteX2" fmla="*/ 8600365 w 8606958"/>
              <a:gd name="connsiteY2" fmla="*/ 776598 h 1237299"/>
              <a:gd name="connsiteX3" fmla="*/ 8600365 w 8606958"/>
              <a:gd name="connsiteY3" fmla="*/ 1237299 h 1237299"/>
              <a:gd name="connsiteX4" fmla="*/ 8600365 w 8606958"/>
              <a:gd name="connsiteY4" fmla="*/ 1237299 h 1237299"/>
              <a:gd name="connsiteX5" fmla="*/ 0 w 8606958"/>
              <a:gd name="connsiteY5" fmla="*/ 1237299 h 1237299"/>
              <a:gd name="connsiteX6" fmla="*/ 84937 w 8606958"/>
              <a:gd name="connsiteY6" fmla="*/ 810431 h 1237299"/>
              <a:gd name="connsiteX7" fmla="*/ 745560 w 8606958"/>
              <a:gd name="connsiteY7" fmla="*/ 239464 h 1237299"/>
              <a:gd name="connsiteX8" fmla="*/ 1637882 w 8606958"/>
              <a:gd name="connsiteY8" fmla="*/ 0 h 1237299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745560 w 8606958"/>
              <a:gd name="connsiteY7" fmla="*/ 251837 h 1249672"/>
              <a:gd name="connsiteX8" fmla="*/ 2298504 w 8606958"/>
              <a:gd name="connsiteY8" fmla="*/ 0 h 1249672"/>
              <a:gd name="connsiteX0" fmla="*/ 2298504 w 8606958"/>
              <a:gd name="connsiteY0" fmla="*/ 0 h 1249672"/>
              <a:gd name="connsiteX1" fmla="*/ 8603855 w 8606958"/>
              <a:gd name="connsiteY1" fmla="*/ 24746 h 1249672"/>
              <a:gd name="connsiteX2" fmla="*/ 8600365 w 8606958"/>
              <a:gd name="connsiteY2" fmla="*/ 788971 h 1249672"/>
              <a:gd name="connsiteX3" fmla="*/ 8600365 w 8606958"/>
              <a:gd name="connsiteY3" fmla="*/ 1249672 h 1249672"/>
              <a:gd name="connsiteX4" fmla="*/ 8600365 w 8606958"/>
              <a:gd name="connsiteY4" fmla="*/ 1249672 h 1249672"/>
              <a:gd name="connsiteX5" fmla="*/ 0 w 8606958"/>
              <a:gd name="connsiteY5" fmla="*/ 1249672 h 1249672"/>
              <a:gd name="connsiteX6" fmla="*/ 84937 w 8606958"/>
              <a:gd name="connsiteY6" fmla="*/ 822804 h 1249672"/>
              <a:gd name="connsiteX7" fmla="*/ 2298504 w 8606958"/>
              <a:gd name="connsiteY7" fmla="*/ 0 h 1249672"/>
              <a:gd name="connsiteX0" fmla="*/ 2600441 w 8908895"/>
              <a:gd name="connsiteY0" fmla="*/ 0 h 1249672"/>
              <a:gd name="connsiteX1" fmla="*/ 8905792 w 8908895"/>
              <a:gd name="connsiteY1" fmla="*/ 24746 h 1249672"/>
              <a:gd name="connsiteX2" fmla="*/ 8902302 w 8908895"/>
              <a:gd name="connsiteY2" fmla="*/ 788971 h 1249672"/>
              <a:gd name="connsiteX3" fmla="*/ 8902302 w 8908895"/>
              <a:gd name="connsiteY3" fmla="*/ 1249672 h 1249672"/>
              <a:gd name="connsiteX4" fmla="*/ 8902302 w 8908895"/>
              <a:gd name="connsiteY4" fmla="*/ 1249672 h 1249672"/>
              <a:gd name="connsiteX5" fmla="*/ 301937 w 8908895"/>
              <a:gd name="connsiteY5" fmla="*/ 1249672 h 1249672"/>
              <a:gd name="connsiteX6" fmla="*/ 2600441 w 8908895"/>
              <a:gd name="connsiteY6" fmla="*/ 0 h 1249672"/>
              <a:gd name="connsiteX0" fmla="*/ 2600441 w 8908895"/>
              <a:gd name="connsiteY0" fmla="*/ 0 h 1231113"/>
              <a:gd name="connsiteX1" fmla="*/ 8905792 w 8908895"/>
              <a:gd name="connsiteY1" fmla="*/ 6187 h 1231113"/>
              <a:gd name="connsiteX2" fmla="*/ 8902302 w 8908895"/>
              <a:gd name="connsiteY2" fmla="*/ 770412 h 1231113"/>
              <a:gd name="connsiteX3" fmla="*/ 8902302 w 8908895"/>
              <a:gd name="connsiteY3" fmla="*/ 1231113 h 1231113"/>
              <a:gd name="connsiteX4" fmla="*/ 8902302 w 8908895"/>
              <a:gd name="connsiteY4" fmla="*/ 1231113 h 1231113"/>
              <a:gd name="connsiteX5" fmla="*/ 301937 w 8908895"/>
              <a:gd name="connsiteY5" fmla="*/ 1231113 h 1231113"/>
              <a:gd name="connsiteX6" fmla="*/ 2600441 w 8908895"/>
              <a:gd name="connsiteY6" fmla="*/ 0 h 1231113"/>
              <a:gd name="connsiteX0" fmla="*/ 2716264 w 9024718"/>
              <a:gd name="connsiteY0" fmla="*/ 0 h 1231113"/>
              <a:gd name="connsiteX1" fmla="*/ 9021615 w 9024718"/>
              <a:gd name="connsiteY1" fmla="*/ 6187 h 1231113"/>
              <a:gd name="connsiteX2" fmla="*/ 9018125 w 9024718"/>
              <a:gd name="connsiteY2" fmla="*/ 770412 h 1231113"/>
              <a:gd name="connsiteX3" fmla="*/ 9018125 w 9024718"/>
              <a:gd name="connsiteY3" fmla="*/ 1231113 h 1231113"/>
              <a:gd name="connsiteX4" fmla="*/ 9018125 w 9024718"/>
              <a:gd name="connsiteY4" fmla="*/ 1231113 h 1231113"/>
              <a:gd name="connsiteX5" fmla="*/ 417760 w 9024718"/>
              <a:gd name="connsiteY5" fmla="*/ 1231113 h 1231113"/>
              <a:gd name="connsiteX6" fmla="*/ 2716264 w 9024718"/>
              <a:gd name="connsiteY6" fmla="*/ 0 h 1231113"/>
              <a:gd name="connsiteX0" fmla="*/ 2300894 w 8609348"/>
              <a:gd name="connsiteY0" fmla="*/ 0 h 1231113"/>
              <a:gd name="connsiteX1" fmla="*/ 8606245 w 8609348"/>
              <a:gd name="connsiteY1" fmla="*/ 6187 h 1231113"/>
              <a:gd name="connsiteX2" fmla="*/ 8602755 w 8609348"/>
              <a:gd name="connsiteY2" fmla="*/ 770412 h 1231113"/>
              <a:gd name="connsiteX3" fmla="*/ 8602755 w 8609348"/>
              <a:gd name="connsiteY3" fmla="*/ 1231113 h 1231113"/>
              <a:gd name="connsiteX4" fmla="*/ 8602755 w 8609348"/>
              <a:gd name="connsiteY4" fmla="*/ 1231113 h 1231113"/>
              <a:gd name="connsiteX5" fmla="*/ 2390 w 8609348"/>
              <a:gd name="connsiteY5" fmla="*/ 1231113 h 1231113"/>
              <a:gd name="connsiteX6" fmla="*/ 2300894 w 8609348"/>
              <a:gd name="connsiteY6" fmla="*/ 0 h 1231113"/>
              <a:gd name="connsiteX0" fmla="*/ 2299332 w 8607786"/>
              <a:gd name="connsiteY0" fmla="*/ 0 h 1231113"/>
              <a:gd name="connsiteX1" fmla="*/ 8604683 w 8607786"/>
              <a:gd name="connsiteY1" fmla="*/ 6187 h 1231113"/>
              <a:gd name="connsiteX2" fmla="*/ 8601193 w 8607786"/>
              <a:gd name="connsiteY2" fmla="*/ 770412 h 1231113"/>
              <a:gd name="connsiteX3" fmla="*/ 8601193 w 8607786"/>
              <a:gd name="connsiteY3" fmla="*/ 1231113 h 1231113"/>
              <a:gd name="connsiteX4" fmla="*/ 8601193 w 8607786"/>
              <a:gd name="connsiteY4" fmla="*/ 1231113 h 1231113"/>
              <a:gd name="connsiteX5" fmla="*/ 828 w 8607786"/>
              <a:gd name="connsiteY5" fmla="*/ 1231113 h 1231113"/>
              <a:gd name="connsiteX6" fmla="*/ 2299332 w 8607786"/>
              <a:gd name="connsiteY6" fmla="*/ 0 h 1231113"/>
              <a:gd name="connsiteX0" fmla="*/ 2298564 w 8607018"/>
              <a:gd name="connsiteY0" fmla="*/ 0 h 1231113"/>
              <a:gd name="connsiteX1" fmla="*/ 8603915 w 8607018"/>
              <a:gd name="connsiteY1" fmla="*/ 6187 h 1231113"/>
              <a:gd name="connsiteX2" fmla="*/ 8600425 w 8607018"/>
              <a:gd name="connsiteY2" fmla="*/ 770412 h 1231113"/>
              <a:gd name="connsiteX3" fmla="*/ 8600425 w 8607018"/>
              <a:gd name="connsiteY3" fmla="*/ 1231113 h 1231113"/>
              <a:gd name="connsiteX4" fmla="*/ 8600425 w 8607018"/>
              <a:gd name="connsiteY4" fmla="*/ 1231113 h 1231113"/>
              <a:gd name="connsiteX5" fmla="*/ 60 w 8607018"/>
              <a:gd name="connsiteY5" fmla="*/ 1231113 h 1231113"/>
              <a:gd name="connsiteX6" fmla="*/ 2298564 w 8607018"/>
              <a:gd name="connsiteY6" fmla="*/ 0 h 1231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607018" h="1231113">
                <a:moveTo>
                  <a:pt x="2298564" y="0"/>
                </a:moveTo>
                <a:lnTo>
                  <a:pt x="8603915" y="6187"/>
                </a:lnTo>
                <a:cubicBezTo>
                  <a:pt x="8612551" y="339562"/>
                  <a:pt x="8600425" y="590326"/>
                  <a:pt x="8600425" y="770412"/>
                </a:cubicBezTo>
                <a:lnTo>
                  <a:pt x="8600425" y="1231113"/>
                </a:lnTo>
                <a:lnTo>
                  <a:pt x="8600425" y="1231113"/>
                </a:lnTo>
                <a:lnTo>
                  <a:pt x="60" y="1231113"/>
                </a:lnTo>
                <a:cubicBezTo>
                  <a:pt x="-2693" y="979529"/>
                  <a:pt x="81279" y="0"/>
                  <a:pt x="2298564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rtlCol="0" anchor="t">
            <a:noAutofit/>
          </a:bodyPr>
          <a:lstStyle>
            <a:lvl1pPr marL="1371600">
              <a:lnSpc>
                <a:spcPct val="280000"/>
              </a:lnSpc>
              <a:spcBef>
                <a:spcPts val="1800"/>
              </a:spcBef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 sz="4400">
                <a:solidFill>
                  <a:srgbClr val="FFFFFF"/>
                </a:solidFill>
              </a:rPr>
              <a:t>Образец заголовка</a:t>
            </a:r>
            <a:endParaRPr lang="ru-RU" sz="4400" dirty="0">
              <a:solidFill>
                <a:srgbClr val="FFFFFF"/>
              </a:solidFill>
            </a:endParaRPr>
          </a:p>
        </p:txBody>
      </p:sp>
      <p:sp>
        <p:nvSpPr>
          <p:cNvPr id="36" name="Полилиния: Фигура 35">
            <a:extLst>
              <a:ext uri="{FF2B5EF4-FFF2-40B4-BE49-F238E27FC236}">
                <a16:creationId xmlns:a16="http://schemas.microsoft.com/office/drawing/2014/main" id="{9A0315CC-EC7D-4E65-936E-03F3BE2200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477125" y="0"/>
            <a:ext cx="4714875" cy="6858000"/>
          </a:xfrm>
          <a:custGeom>
            <a:avLst/>
            <a:gdLst>
              <a:gd name="connsiteX0" fmla="*/ 3611850 w 4528607"/>
              <a:gd name="connsiteY0" fmla="*/ 0 h 6858000"/>
              <a:gd name="connsiteX1" fmla="*/ 4528607 w 4528607"/>
              <a:gd name="connsiteY1" fmla="*/ 0 h 6858000"/>
              <a:gd name="connsiteX2" fmla="*/ 4528607 w 4528607"/>
              <a:gd name="connsiteY2" fmla="*/ 6858000 h 6858000"/>
              <a:gd name="connsiteX3" fmla="*/ 0 w 4528607"/>
              <a:gd name="connsiteY3" fmla="*/ 6858000 h 6858000"/>
              <a:gd name="connsiteX4" fmla="*/ 157749 w 4528607"/>
              <a:gd name="connsiteY4" fmla="*/ 6846005 h 6858000"/>
              <a:gd name="connsiteX5" fmla="*/ 3612770 w 4528607"/>
              <a:gd name="connsiteY5" fmla="*/ 3017366 h 6858000"/>
              <a:gd name="connsiteX6" fmla="*/ 3611350 w 4528607"/>
              <a:gd name="connsiteY6" fmla="*/ 2961216 h 6858000"/>
              <a:gd name="connsiteX7" fmla="*/ 3611850 w 4528607"/>
              <a:gd name="connsiteY7" fmla="*/ 2961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8607" h="6858000">
                <a:moveTo>
                  <a:pt x="3611850" y="0"/>
                </a:moveTo>
                <a:lnTo>
                  <a:pt x="4528607" y="0"/>
                </a:lnTo>
                <a:lnTo>
                  <a:pt x="4528607" y="6858000"/>
                </a:lnTo>
                <a:lnTo>
                  <a:pt x="0" y="6858000"/>
                </a:lnTo>
                <a:lnTo>
                  <a:pt x="157749" y="6846005"/>
                </a:lnTo>
                <a:cubicBezTo>
                  <a:pt x="2098384" y="6648923"/>
                  <a:pt x="3612770" y="5009996"/>
                  <a:pt x="3612770" y="3017366"/>
                </a:cubicBezTo>
                <a:lnTo>
                  <a:pt x="3611350" y="2961216"/>
                </a:lnTo>
                <a:lnTo>
                  <a:pt x="3611850" y="2961216"/>
                </a:lnTo>
                <a:close/>
              </a:path>
            </a:pathLst>
          </a:custGeom>
          <a:solidFill>
            <a:schemeClr val="accent2">
              <a:lumMod val="75000"/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1DAB5A3B-4D59-4E0D-9EA9-FAFC9BFBB57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00614" y="5920740"/>
            <a:ext cx="5476512" cy="723900"/>
          </a:xfrm>
        </p:spPr>
        <p:txBody>
          <a:bodyPr rtlCol="0">
            <a:noAutofit/>
          </a:bodyPr>
          <a:lstStyle>
            <a:lvl1pPr>
              <a:buNone/>
              <a:defRPr sz="2000">
                <a:solidFill>
                  <a:schemeClr val="bg2"/>
                </a:solidFill>
              </a:defRPr>
            </a:lvl1pPr>
            <a:lvl2pPr>
              <a:buNone/>
              <a:defRPr sz="2000">
                <a:solidFill>
                  <a:schemeClr val="bg2"/>
                </a:solidFill>
              </a:defRPr>
            </a:lvl2pPr>
            <a:lvl3pPr>
              <a:buNone/>
              <a:defRPr sz="2000">
                <a:solidFill>
                  <a:schemeClr val="bg2"/>
                </a:solidFill>
              </a:defRPr>
            </a:lvl3pPr>
            <a:lvl4pPr>
              <a:buNone/>
              <a:defRPr sz="2000">
                <a:solidFill>
                  <a:schemeClr val="bg2"/>
                </a:solidFill>
              </a:defRPr>
            </a:lvl4pPr>
            <a:lvl5pPr>
              <a:buNone/>
              <a:defRPr sz="20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7553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Содержимое с 3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056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3200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3200400" cy="3554039"/>
          </a:xfrm>
        </p:spPr>
        <p:txBody>
          <a:bodyPr rtlCol="0"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6597" y="1679012"/>
            <a:ext cx="3200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6597" y="2633472"/>
            <a:ext cx="3200400" cy="3554040"/>
          </a:xfrm>
        </p:spPr>
        <p:txBody>
          <a:bodyPr rtlCol="0"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10" name="Текст 4">
            <a:extLst>
              <a:ext uri="{FF2B5EF4-FFF2-40B4-BE49-F238E27FC236}">
                <a16:creationId xmlns:a16="http://schemas.microsoft.com/office/drawing/2014/main" id="{255FA165-37DF-4E15-9395-3DD34C0F1C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3406" y="1682496"/>
            <a:ext cx="3200400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1" name="Объект 5">
            <a:extLst>
              <a:ext uri="{FF2B5EF4-FFF2-40B4-BE49-F238E27FC236}">
                <a16:creationId xmlns:a16="http://schemas.microsoft.com/office/drawing/2014/main" id="{CAFAE5B4-E9C2-4CEE-AE3C-EAD0E422778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3406" y="2633472"/>
            <a:ext cx="3200400" cy="3554040"/>
          </a:xfrm>
        </p:spPr>
        <p:txBody>
          <a:bodyPr rtlCol="0">
            <a:normAutofit/>
          </a:bodyPr>
          <a:lstStyle>
            <a:lvl1pPr marL="283464" indent="-283464">
              <a:defRPr sz="1400"/>
            </a:lvl1pPr>
            <a:lvl2pPr marL="283464" indent="-283464">
              <a:defRPr sz="1400"/>
            </a:lvl2pPr>
            <a:lvl3pPr marL="283464" indent="-283464">
              <a:defRPr sz="14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417974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Свод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B8F77B68-7FA5-4C67-BB5E-544A66A74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1289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Заголовок 8">
            <a:extLst>
              <a:ext uri="{FF2B5EF4-FFF2-40B4-BE49-F238E27FC236}">
                <a16:creationId xmlns:a16="http://schemas.microsoft.com/office/drawing/2014/main" id="{0459E3D4-4913-4324-9732-B962CCA5D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43553"/>
            <a:ext cx="9914859" cy="1325880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2" name="Объект 9">
            <a:extLst>
              <a:ext uri="{FF2B5EF4-FFF2-40B4-BE49-F238E27FC236}">
                <a16:creationId xmlns:a16="http://schemas.microsoft.com/office/drawing/2014/main" id="{FE71C6AE-BA35-4C02-9C7B-2A2D9775DF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709080"/>
            <a:ext cx="5868537" cy="3467881"/>
          </a:xfrm>
        </p:spPr>
        <p:txBody>
          <a:bodyPr rtlCol="0"/>
          <a:lstStyle>
            <a:lvl1pPr marL="0" indent="0">
              <a:buNone/>
              <a:defRPr baseline="0"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17" name="Полилиния: Фигура 16">
            <a:extLst>
              <a:ext uri="{FF2B5EF4-FFF2-40B4-BE49-F238E27FC236}">
                <a16:creationId xmlns:a16="http://schemas.microsoft.com/office/drawing/2014/main" id="{2F8E2564-CCE3-4E5F-BA7A-BE1CD195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1" y="1"/>
            <a:ext cx="2347150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70E4796D-B53A-4567-BE9E-482FEC3EDB2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26184" y="2126134"/>
            <a:ext cx="2434622" cy="2503056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1FD357AB-C536-40A5-BB4E-AD59A1D930C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59092" y="2118839"/>
            <a:ext cx="2432908" cy="2498880"/>
          </a:xfrm>
          <a:custGeom>
            <a:avLst/>
            <a:gdLst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433844 w 2425326"/>
              <a:gd name="connsiteY2" fmla="*/ 25132 h 2381426"/>
              <a:gd name="connsiteX3" fmla="*/ 2424547 w 2425326"/>
              <a:gd name="connsiteY3" fmla="*/ 2186765 h 2381426"/>
              <a:gd name="connsiteX4" fmla="*/ 2425326 w 2425326"/>
              <a:gd name="connsiteY4" fmla="*/ 2202193 h 2381426"/>
              <a:gd name="connsiteX5" fmla="*/ 2425326 w 2425326"/>
              <a:gd name="connsiteY5" fmla="*/ 2381426 h 2381426"/>
              <a:gd name="connsiteX6" fmla="*/ 0 w 2425326"/>
              <a:gd name="connsiteY6" fmla="*/ 2381426 h 2381426"/>
              <a:gd name="connsiteX0" fmla="*/ 0 w 2701627"/>
              <a:gd name="connsiteY0" fmla="*/ 0 h 2419519"/>
              <a:gd name="connsiteX1" fmla="*/ 254330 w 2701627"/>
              <a:gd name="connsiteY1" fmla="*/ 0 h 2419519"/>
              <a:gd name="connsiteX2" fmla="*/ 433844 w 2701627"/>
              <a:gd name="connsiteY2" fmla="*/ 25132 h 2419519"/>
              <a:gd name="connsiteX3" fmla="*/ 2424547 w 2701627"/>
              <a:gd name="connsiteY3" fmla="*/ 2186765 h 2419519"/>
              <a:gd name="connsiteX4" fmla="*/ 2425326 w 2701627"/>
              <a:gd name="connsiteY4" fmla="*/ 2381426 h 2419519"/>
              <a:gd name="connsiteX5" fmla="*/ 0 w 2701627"/>
              <a:gd name="connsiteY5" fmla="*/ 2381426 h 2419519"/>
              <a:gd name="connsiteX6" fmla="*/ 0 w 2701627"/>
              <a:gd name="connsiteY6" fmla="*/ 0 h 2419519"/>
              <a:gd name="connsiteX0" fmla="*/ 0 w 2427563"/>
              <a:gd name="connsiteY0" fmla="*/ 0 h 2381426"/>
              <a:gd name="connsiteX1" fmla="*/ 254330 w 2427563"/>
              <a:gd name="connsiteY1" fmla="*/ 0 h 2381426"/>
              <a:gd name="connsiteX2" fmla="*/ 433844 w 2427563"/>
              <a:gd name="connsiteY2" fmla="*/ 25132 h 2381426"/>
              <a:gd name="connsiteX3" fmla="*/ 2425326 w 2427563"/>
              <a:gd name="connsiteY3" fmla="*/ 2381426 h 2381426"/>
              <a:gd name="connsiteX4" fmla="*/ 0 w 2427563"/>
              <a:gd name="connsiteY4" fmla="*/ 2381426 h 2381426"/>
              <a:gd name="connsiteX5" fmla="*/ 0 w 2427563"/>
              <a:gd name="connsiteY5" fmla="*/ 0 h 2381426"/>
              <a:gd name="connsiteX0" fmla="*/ 0 w 2425384"/>
              <a:gd name="connsiteY0" fmla="*/ 0 h 2381426"/>
              <a:gd name="connsiteX1" fmla="*/ 254330 w 2425384"/>
              <a:gd name="connsiteY1" fmla="*/ 0 h 2381426"/>
              <a:gd name="connsiteX2" fmla="*/ 433844 w 2425384"/>
              <a:gd name="connsiteY2" fmla="*/ 25132 h 2381426"/>
              <a:gd name="connsiteX3" fmla="*/ 2425326 w 2425384"/>
              <a:gd name="connsiteY3" fmla="*/ 2381426 h 2381426"/>
              <a:gd name="connsiteX4" fmla="*/ 0 w 2425384"/>
              <a:gd name="connsiteY4" fmla="*/ 2381426 h 2381426"/>
              <a:gd name="connsiteX5" fmla="*/ 0 w 2425384"/>
              <a:gd name="connsiteY5" fmla="*/ 0 h 2381426"/>
              <a:gd name="connsiteX0" fmla="*/ 0 w 2425326"/>
              <a:gd name="connsiteY0" fmla="*/ 0 h 2381426"/>
              <a:gd name="connsiteX1" fmla="*/ 254330 w 2425326"/>
              <a:gd name="connsiteY1" fmla="*/ 0 h 2381426"/>
              <a:gd name="connsiteX2" fmla="*/ 2425326 w 2425326"/>
              <a:gd name="connsiteY2" fmla="*/ 2381426 h 2381426"/>
              <a:gd name="connsiteX3" fmla="*/ 0 w 2425326"/>
              <a:gd name="connsiteY3" fmla="*/ 2381426 h 2381426"/>
              <a:gd name="connsiteX4" fmla="*/ 0 w 2425326"/>
              <a:gd name="connsiteY4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0 h 2381426"/>
              <a:gd name="connsiteX1" fmla="*/ 2425326 w 2425326"/>
              <a:gd name="connsiteY1" fmla="*/ 2381426 h 2381426"/>
              <a:gd name="connsiteX2" fmla="*/ 0 w 2425326"/>
              <a:gd name="connsiteY2" fmla="*/ 2381426 h 2381426"/>
              <a:gd name="connsiteX3" fmla="*/ 0 w 2425326"/>
              <a:gd name="connsiteY3" fmla="*/ 0 h 2381426"/>
              <a:gd name="connsiteX0" fmla="*/ 0 w 2425326"/>
              <a:gd name="connsiteY0" fmla="*/ 14 h 2381440"/>
              <a:gd name="connsiteX1" fmla="*/ 2425326 w 2425326"/>
              <a:gd name="connsiteY1" fmla="*/ 2381440 h 2381440"/>
              <a:gd name="connsiteX2" fmla="*/ 0 w 2425326"/>
              <a:gd name="connsiteY2" fmla="*/ 2381440 h 2381440"/>
              <a:gd name="connsiteX3" fmla="*/ 0 w 2425326"/>
              <a:gd name="connsiteY3" fmla="*/ 14 h 2381440"/>
              <a:gd name="connsiteX0" fmla="*/ 0 w 2427169"/>
              <a:gd name="connsiteY0" fmla="*/ 14 h 2381440"/>
              <a:gd name="connsiteX1" fmla="*/ 2425326 w 2427169"/>
              <a:gd name="connsiteY1" fmla="*/ 2381440 h 2381440"/>
              <a:gd name="connsiteX2" fmla="*/ 0 w 2427169"/>
              <a:gd name="connsiteY2" fmla="*/ 2381440 h 2381440"/>
              <a:gd name="connsiteX3" fmla="*/ 0 w 2427169"/>
              <a:gd name="connsiteY3" fmla="*/ 14 h 238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7169" h="2381440">
                <a:moveTo>
                  <a:pt x="0" y="14"/>
                </a:moveTo>
                <a:cubicBezTo>
                  <a:pt x="1692362" y="-4985"/>
                  <a:pt x="2470324" y="1326204"/>
                  <a:pt x="2425326" y="2381440"/>
                </a:cubicBezTo>
                <a:lnTo>
                  <a:pt x="0" y="2381440"/>
                </a:lnTo>
                <a:lnTo>
                  <a:pt x="0" y="1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EF54B49C-CC16-4438-9923-F41C8E7527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324344" y="4503573"/>
            <a:ext cx="2434622" cy="2354427"/>
          </a:xfrm>
          <a:custGeom>
            <a:avLst/>
            <a:gdLst>
              <a:gd name="connsiteX0" fmla="*/ 0 w 2434622"/>
              <a:gd name="connsiteY0" fmla="*/ 0 h 2381427"/>
              <a:gd name="connsiteX1" fmla="*/ 2434622 w 2434622"/>
              <a:gd name="connsiteY1" fmla="*/ 0 h 2381427"/>
              <a:gd name="connsiteX2" fmla="*/ 2434622 w 2434622"/>
              <a:gd name="connsiteY2" fmla="*/ 2381427 h 2381427"/>
              <a:gd name="connsiteX3" fmla="*/ 0 w 2434622"/>
              <a:gd name="connsiteY3" fmla="*/ 2381427 h 2381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81427">
                <a:moveTo>
                  <a:pt x="0" y="0"/>
                </a:moveTo>
                <a:lnTo>
                  <a:pt x="2434622" y="0"/>
                </a:lnTo>
                <a:lnTo>
                  <a:pt x="2434622" y="2381427"/>
                </a:lnTo>
                <a:lnTo>
                  <a:pt x="0" y="2381427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6" name="Рисунок 35">
            <a:extLst>
              <a:ext uri="{FF2B5EF4-FFF2-40B4-BE49-F238E27FC236}">
                <a16:creationId xmlns:a16="http://schemas.microsoft.com/office/drawing/2014/main" id="{BC1AB157-27FC-4B7D-9CCA-71C57045CEE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758966" y="4507560"/>
            <a:ext cx="2434622" cy="2350439"/>
          </a:xfrm>
          <a:custGeom>
            <a:avLst/>
            <a:gdLst>
              <a:gd name="connsiteX0" fmla="*/ 0 w 2434622"/>
              <a:gd name="connsiteY0" fmla="*/ 0 h 2342635"/>
              <a:gd name="connsiteX1" fmla="*/ 2434622 w 2434622"/>
              <a:gd name="connsiteY1" fmla="*/ 0 h 2342635"/>
              <a:gd name="connsiteX2" fmla="*/ 2434622 w 2434622"/>
              <a:gd name="connsiteY2" fmla="*/ 2342635 h 2342635"/>
              <a:gd name="connsiteX3" fmla="*/ 0 w 2434622"/>
              <a:gd name="connsiteY3" fmla="*/ 2342635 h 2342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4622" h="2342635">
                <a:moveTo>
                  <a:pt x="0" y="0"/>
                </a:moveTo>
                <a:lnTo>
                  <a:pt x="2434622" y="0"/>
                </a:lnTo>
                <a:lnTo>
                  <a:pt x="2434622" y="2342635"/>
                </a:lnTo>
                <a:lnTo>
                  <a:pt x="0" y="234263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38389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Заключение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0BAB19D3-90A9-40E5-BED8-289A8919A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AD247D9-20CF-4BAD-906D-66DB8B852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80E4B7A8-67F1-4290-B537-DE49AD9FBFF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1"/>
            <a:ext cx="5181600" cy="6857999"/>
          </a:xfrm>
          <a:custGeom>
            <a:avLst/>
            <a:gdLst>
              <a:gd name="connsiteX0" fmla="*/ 0 w 5181600"/>
              <a:gd name="connsiteY0" fmla="*/ 0 h 6857999"/>
              <a:gd name="connsiteX1" fmla="*/ 5181600 w 5181600"/>
              <a:gd name="connsiteY1" fmla="*/ 0 h 6857999"/>
              <a:gd name="connsiteX2" fmla="*/ 5181600 w 5181600"/>
              <a:gd name="connsiteY2" fmla="*/ 4504871 h 6857999"/>
              <a:gd name="connsiteX3" fmla="*/ 5181598 w 5181600"/>
              <a:gd name="connsiteY3" fmla="*/ 4504830 h 6857999"/>
              <a:gd name="connsiteX4" fmla="*/ 5175215 w 5181600"/>
              <a:gd name="connsiteY4" fmla="*/ 4639646 h 6857999"/>
              <a:gd name="connsiteX5" fmla="*/ 2983485 w 5181600"/>
              <a:gd name="connsiteY5" fmla="*/ 6845334 h 6857999"/>
              <a:gd name="connsiteX6" fmla="*/ 2749639 w 5181600"/>
              <a:gd name="connsiteY6" fmla="*/ 6857142 h 6857999"/>
              <a:gd name="connsiteX7" fmla="*/ 2749639 w 5181600"/>
              <a:gd name="connsiteY7" fmla="*/ 6857999 h 6857999"/>
              <a:gd name="connsiteX8" fmla="*/ 0 w 5181600"/>
              <a:gd name="connsiteY8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1600" h="6857999">
                <a:moveTo>
                  <a:pt x="0" y="0"/>
                </a:moveTo>
                <a:lnTo>
                  <a:pt x="5181600" y="0"/>
                </a:lnTo>
                <a:lnTo>
                  <a:pt x="5181600" y="4504871"/>
                </a:lnTo>
                <a:lnTo>
                  <a:pt x="5181598" y="4504830"/>
                </a:lnTo>
                <a:lnTo>
                  <a:pt x="5175215" y="4639646"/>
                </a:lnTo>
                <a:cubicBezTo>
                  <a:pt x="5064605" y="5801747"/>
                  <a:pt x="4143475" y="6727530"/>
                  <a:pt x="2983485" y="6845334"/>
                </a:cubicBezTo>
                <a:lnTo>
                  <a:pt x="2749639" y="6857142"/>
                </a:lnTo>
                <a:lnTo>
                  <a:pt x="2749639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3" name="Объект 2">
            <a:extLst>
              <a:ext uri="{FF2B5EF4-FFF2-40B4-BE49-F238E27FC236}">
                <a16:creationId xmlns:a16="http://schemas.microsoft.com/office/drawing/2014/main" id="{E5EAFE93-40B7-4FF8-BEE7-E39911ECD8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 rtlCol="0">
            <a:normAutofit/>
          </a:bodyPr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>
                <a:solidFill>
                  <a:srgbClr val="FFFFFF"/>
                </a:solidFill>
              </a:rPr>
              <a:t>Образец текста</a:t>
            </a:r>
          </a:p>
        </p:txBody>
      </p:sp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C752B41F-4B4E-4E1F-9191-6BB3F421E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4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8" name="Полилиния: Фигура 17">
            <a:extLst>
              <a:ext uri="{FF2B5EF4-FFF2-40B4-BE49-F238E27FC236}">
                <a16:creationId xmlns:a16="http://schemas.microsoft.com/office/drawing/2014/main" id="{E3EFD1DB-7478-445F-ACEF-64BE4DFEC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005012" y="3249456"/>
            <a:ext cx="2353172" cy="4863918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8600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A2D13D15-77CA-4B50-9E08-0F58009A8E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7635" y="4626592"/>
            <a:ext cx="8600365" cy="1224926"/>
          </a:xfrm>
        </p:spPr>
        <p:txBody>
          <a:bodyPr rtlCol="0" anchor="b">
            <a:noAutofit/>
          </a:bodyPr>
          <a:lstStyle/>
          <a:p>
            <a:pPr rtl="0"/>
            <a:r>
              <a:rPr lang="ru-RU" sz="4400">
                <a:solidFill>
                  <a:srgbClr val="FFFFFF"/>
                </a:solidFill>
              </a:rPr>
              <a:t>Образец заголовка</a:t>
            </a:r>
            <a:endParaRPr lang="ru-RU" sz="4400" dirty="0">
              <a:solidFill>
                <a:srgbClr val="FFFFFF"/>
              </a:solidFill>
            </a:endParaRPr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FBB8E73D-B3E6-4E0A-8295-A9EB157228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67636" y="5936776"/>
            <a:ext cx="6660107" cy="625497"/>
          </a:xfrm>
        </p:spPr>
        <p:txBody>
          <a:bodyPr rtlCol="0">
            <a:normAutofit/>
          </a:bodyPr>
          <a:lstStyle/>
          <a:p>
            <a:pPr rtl="0"/>
            <a:r>
              <a:rPr lang="ru-RU" sz="1400">
                <a:solidFill>
                  <a:srgbClr val="FFFFFF"/>
                </a:solidFill>
              </a:rPr>
              <a:t>Образец подзаголовка</a:t>
            </a:r>
            <a:endParaRPr lang="ru-RU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99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D9960-406F-4187-A0E6-BD19C68403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6" y="919716"/>
            <a:ext cx="8504275" cy="3551275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A427E7FE-647D-4B2F-BA13-AB3ED4C5CF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6" y="4795284"/>
            <a:ext cx="8504275" cy="1084522"/>
          </a:xfrm>
        </p:spPr>
        <p:txBody>
          <a:bodyPr rtlCol="0">
            <a:normAutofit/>
          </a:bodyPr>
          <a:lstStyle>
            <a:lvl1pPr marL="0" indent="0" algn="l">
              <a:lnSpc>
                <a:spcPct val="120000"/>
              </a:lnSpc>
              <a:buNone/>
              <a:defRPr sz="16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/>
              <a:t>Образец подзаголовка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5EF785-E0A7-4496-A5BA-49B0156F26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64706" y="6433202"/>
            <a:ext cx="2426446" cy="367841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42C627-38A1-4A14-8822-D8D33751C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EEBE346-5F34-48CD-8928-DA8567AED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3203"/>
            <a:ext cx="702781" cy="367842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37087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F8A94B-011C-4B13-8C12-E91BF7A40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20800"/>
            <a:ext cx="9144000" cy="3095813"/>
          </a:xfrm>
        </p:spPr>
        <p:txBody>
          <a:bodyPr rtlCol="0" anchor="b">
            <a:normAutofit/>
          </a:bodyPr>
          <a:lstStyle>
            <a:lvl1pPr>
              <a:defRPr sz="5400"/>
            </a:lvl1pPr>
          </a:lstStyle>
          <a:p>
            <a:pPr rtl="0"/>
            <a:r>
              <a:rPr lang="ru-RU"/>
              <a:t>Образец заголовка</a:t>
            </a:r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716D5F3-887C-4A8F-842A-0294A9FB08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999" y="4589463"/>
            <a:ext cx="9144001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94588B-131A-42F3-B76C-62BD65E4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11AB28-20BD-4CD8-9840-985C3EDB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753C85C-3801-46F0-A100-616F5F2F8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100162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F5CB06-0454-4BF1-8011-F8B1A9595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F920A70-D33B-4461-B74C-3F59ADB161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08813" y="2163725"/>
            <a:ext cx="4610986" cy="4013237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881BDF9-836E-431C-8EFA-417A9BEE9F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7260" y="2163725"/>
            <a:ext cx="4853763" cy="4013238"/>
          </a:xfrm>
        </p:spPr>
        <p:txBody>
          <a:bodyPr rtlCol="0"/>
          <a:lstStyle/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7CBD9F59-B591-4E2F-899E-3CA78CE82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46CFD12-B3EC-432C-B264-8AB571CAA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8F3CBBA-71B3-4857-80E7-525E89FD9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21288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A3E062-B7F5-4D30-B416-1BBB4A7D0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1BDFF7A-EBD3-4FEB-8451-5D735506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8F54A2D-2C4B-4E1D-AC16-E3B1F1DD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C11F373-DB96-4AEA-8E3E-7EDEA213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15713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E09F8C-8071-4BE5-AD6F-C98F481D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4135B3-14BA-4A88-B6B3-88B77B1C6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77C3A4D-5B69-44B4-B17F-770E83F00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4F1C41D-2A59-4512-8034-6DB705787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D85C494-778C-4EE6-9402-242E1CDD9A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F5677B9-C338-4033-9AFE-B8B81C5D8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777147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AB77DE-4C2E-476F-A419-57470FB66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A9FD1A0-93AE-469A-ADDF-2453B64CAA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C119C9C-EF97-4910-9419-6D7202609E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A87172-A64E-4C38-82ED-2A7050B0FB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C0C3E24-28E2-4512-BEA0-DAEC5E84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F04F0D-DA84-434D-B136-BEE9FD80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47360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вестк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E6C91E54-DBE4-467A-A827-2C5C88E61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880244"/>
            <a:ext cx="12192000" cy="3977756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8" name="Заголовок 1">
            <a:extLst>
              <a:ext uri="{FF2B5EF4-FFF2-40B4-BE49-F238E27FC236}">
                <a16:creationId xmlns:a16="http://schemas.microsoft.com/office/drawing/2014/main" id="{DBAED78D-8293-4554-BA23-D14EC617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0" name="Объект 2">
            <a:extLst>
              <a:ext uri="{FF2B5EF4-FFF2-40B4-BE49-F238E27FC236}">
                <a16:creationId xmlns:a16="http://schemas.microsoft.com/office/drawing/2014/main" id="{A9EFAE44-6509-43CD-AB03-7B4944875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 rtlCol="0">
            <a:normAutofit/>
          </a:bodyPr>
          <a:lstStyle>
            <a:lvl1pPr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4" name="Рисунок 23">
            <a:extLst>
              <a:ext uri="{FF2B5EF4-FFF2-40B4-BE49-F238E27FC236}">
                <a16:creationId xmlns:a16="http://schemas.microsoft.com/office/drawing/2014/main" id="{D5749D8A-F20A-4228-9136-5891AE0352B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4166" y="-1798"/>
            <a:ext cx="2846566" cy="2872294"/>
          </a:xfrm>
          <a:custGeom>
            <a:avLst/>
            <a:gdLst>
              <a:gd name="connsiteX0" fmla="*/ 2797 w 2846566"/>
              <a:gd name="connsiteY0" fmla="*/ 0 h 2838450"/>
              <a:gd name="connsiteX1" fmla="*/ 2846566 w 2846566"/>
              <a:gd name="connsiteY1" fmla="*/ 0 h 2838450"/>
              <a:gd name="connsiteX2" fmla="*/ 2846566 w 2846566"/>
              <a:gd name="connsiteY2" fmla="*/ 2838450 h 2838450"/>
              <a:gd name="connsiteX3" fmla="*/ 2091122 w 2846566"/>
              <a:gd name="connsiteY3" fmla="*/ 2838450 h 2838450"/>
              <a:gd name="connsiteX4" fmla="*/ 1974232 w 2846566"/>
              <a:gd name="connsiteY4" fmla="*/ 2820914 h 2838450"/>
              <a:gd name="connsiteX5" fmla="*/ 0 w 2846566"/>
              <a:gd name="connsiteY5" fmla="*/ 404262 h 2838450"/>
              <a:gd name="connsiteX6" fmla="*/ 2797 w 2846566"/>
              <a:gd name="connsiteY6" fmla="*/ 293225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46566" h="2838450">
                <a:moveTo>
                  <a:pt x="2797" y="0"/>
                </a:moveTo>
                <a:lnTo>
                  <a:pt x="2846566" y="0"/>
                </a:lnTo>
                <a:lnTo>
                  <a:pt x="2846566" y="2838450"/>
                </a:lnTo>
                <a:lnTo>
                  <a:pt x="2091122" y="2838450"/>
                </a:lnTo>
                <a:lnTo>
                  <a:pt x="1974232" y="2820914"/>
                </a:lnTo>
                <a:cubicBezTo>
                  <a:pt x="848632" y="2597020"/>
                  <a:pt x="0" y="1600146"/>
                  <a:pt x="0" y="404262"/>
                </a:cubicBezTo>
                <a:lnTo>
                  <a:pt x="2797" y="293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>
            <a:lvl1pPr algn="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7" name="Рисунок 26">
            <a:extLst>
              <a:ext uri="{FF2B5EF4-FFF2-40B4-BE49-F238E27FC236}">
                <a16:creationId xmlns:a16="http://schemas.microsoft.com/office/drawing/2014/main" id="{4A3C6DC1-25FD-4947-8211-89B20E599A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60733" y="-1798"/>
            <a:ext cx="2826990" cy="2854594"/>
          </a:xfrm>
          <a:custGeom>
            <a:avLst/>
            <a:gdLst>
              <a:gd name="connsiteX0" fmla="*/ 0 w 2826990"/>
              <a:gd name="connsiteY0" fmla="*/ 0 h 2854594"/>
              <a:gd name="connsiteX1" fmla="*/ 2826990 w 2826990"/>
              <a:gd name="connsiteY1" fmla="*/ 0 h 2854594"/>
              <a:gd name="connsiteX2" fmla="*/ 2826990 w 2826990"/>
              <a:gd name="connsiteY2" fmla="*/ 2854594 h 2854594"/>
              <a:gd name="connsiteX3" fmla="*/ 0 w 2826990"/>
              <a:gd name="connsiteY3" fmla="*/ 2854594 h 2854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26990" h="2854594">
                <a:moveTo>
                  <a:pt x="0" y="0"/>
                </a:moveTo>
                <a:lnTo>
                  <a:pt x="2826990" y="0"/>
                </a:lnTo>
                <a:lnTo>
                  <a:pt x="2826990" y="2854594"/>
                </a:lnTo>
                <a:lnTo>
                  <a:pt x="0" y="2854594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0" name="Рисунок 29">
            <a:extLst>
              <a:ext uri="{FF2B5EF4-FFF2-40B4-BE49-F238E27FC236}">
                <a16:creationId xmlns:a16="http://schemas.microsoft.com/office/drawing/2014/main" id="{53C819AA-E73C-44C7-9928-5E1A8A22BC5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14169" y="2856391"/>
            <a:ext cx="2846565" cy="4001609"/>
          </a:xfrm>
          <a:custGeom>
            <a:avLst/>
            <a:gdLst>
              <a:gd name="connsiteX0" fmla="*/ 2436721 w 2846565"/>
              <a:gd name="connsiteY0" fmla="*/ 0 h 4001609"/>
              <a:gd name="connsiteX1" fmla="*/ 2846565 w 2846565"/>
              <a:gd name="connsiteY1" fmla="*/ 0 h 4001609"/>
              <a:gd name="connsiteX2" fmla="*/ 2846565 w 2846565"/>
              <a:gd name="connsiteY2" fmla="*/ 4001609 h 4001609"/>
              <a:gd name="connsiteX3" fmla="*/ 2796 w 2846565"/>
              <a:gd name="connsiteY3" fmla="*/ 4001608 h 4001609"/>
              <a:gd name="connsiteX4" fmla="*/ 2796 w 2846565"/>
              <a:gd name="connsiteY4" fmla="*/ 2564348 h 4001609"/>
              <a:gd name="connsiteX5" fmla="*/ 0 w 2846565"/>
              <a:gd name="connsiteY5" fmla="*/ 2453758 h 4001609"/>
              <a:gd name="connsiteX6" fmla="*/ 2202875 w 2846565"/>
              <a:gd name="connsiteY6" fmla="*/ 12668 h 4001609"/>
              <a:gd name="connsiteX7" fmla="*/ 2436721 w 2846565"/>
              <a:gd name="connsiteY7" fmla="*/ 860 h 4001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46565" h="4001609">
                <a:moveTo>
                  <a:pt x="2436721" y="0"/>
                </a:moveTo>
                <a:lnTo>
                  <a:pt x="2846565" y="0"/>
                </a:lnTo>
                <a:lnTo>
                  <a:pt x="2846565" y="4001609"/>
                </a:lnTo>
                <a:lnTo>
                  <a:pt x="2796" y="4001608"/>
                </a:lnTo>
                <a:lnTo>
                  <a:pt x="2796" y="2564348"/>
                </a:lnTo>
                <a:lnTo>
                  <a:pt x="0" y="2453758"/>
                </a:lnTo>
                <a:cubicBezTo>
                  <a:pt x="0" y="1183283"/>
                  <a:pt x="965553" y="138326"/>
                  <a:pt x="2202875" y="12668"/>
                </a:cubicBezTo>
                <a:lnTo>
                  <a:pt x="2436721" y="86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>
            <a:lvl1pPr algn="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33" name="Рисунок 32">
            <a:extLst>
              <a:ext uri="{FF2B5EF4-FFF2-40B4-BE49-F238E27FC236}">
                <a16:creationId xmlns:a16="http://schemas.microsoft.com/office/drawing/2014/main" id="{64635F40-0058-44E0-95CD-8FFAE187647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56456" y="2828943"/>
            <a:ext cx="2835544" cy="4038805"/>
          </a:xfrm>
          <a:custGeom>
            <a:avLst/>
            <a:gdLst>
              <a:gd name="connsiteX0" fmla="*/ 0 w 2835544"/>
              <a:gd name="connsiteY0" fmla="*/ 0 h 4038805"/>
              <a:gd name="connsiteX1" fmla="*/ 2835544 w 2835544"/>
              <a:gd name="connsiteY1" fmla="*/ 0 h 4038805"/>
              <a:gd name="connsiteX2" fmla="*/ 2835544 w 2835544"/>
              <a:gd name="connsiteY2" fmla="*/ 4038805 h 4038805"/>
              <a:gd name="connsiteX3" fmla="*/ 0 w 2835544"/>
              <a:gd name="connsiteY3" fmla="*/ 4038805 h 40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544" h="4038805">
                <a:moveTo>
                  <a:pt x="0" y="0"/>
                </a:moveTo>
                <a:lnTo>
                  <a:pt x="2835544" y="0"/>
                </a:lnTo>
                <a:lnTo>
                  <a:pt x="2835544" y="4038805"/>
                </a:lnTo>
                <a:lnTo>
                  <a:pt x="0" y="403880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057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624BCA1-E0EF-42A1-B762-D68E4B984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05C258CF-58AC-4C7A-A953-392693E55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5F9CDC83-34B8-4E32-84EC-92854CEE49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3537"/>
            <a:ext cx="12192000" cy="4463002"/>
          </a:xfrm>
          <a:custGeom>
            <a:avLst/>
            <a:gdLst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6051190 w 12192000"/>
              <a:gd name="connsiteY11" fmla="*/ 2210393 h 4463002"/>
              <a:gd name="connsiteX12" fmla="*/ 5343524 w 12192000"/>
              <a:gd name="connsiteY12" fmla="*/ 2210393 h 4463002"/>
              <a:gd name="connsiteX13" fmla="*/ 5343524 w 12192000"/>
              <a:gd name="connsiteY13" fmla="*/ 2209238 h 4463002"/>
              <a:gd name="connsiteX14" fmla="*/ 0 w 12192000"/>
              <a:gd name="connsiteY14" fmla="*/ 2209238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7294008 w 12192000"/>
              <a:gd name="connsiteY10" fmla="*/ 2210393 h 4463002"/>
              <a:gd name="connsiteX11" fmla="*/ 5343524 w 12192000"/>
              <a:gd name="connsiteY11" fmla="*/ 2210393 h 4463002"/>
              <a:gd name="connsiteX12" fmla="*/ 5343524 w 12192000"/>
              <a:gd name="connsiteY12" fmla="*/ 2209238 h 4463002"/>
              <a:gd name="connsiteX13" fmla="*/ 0 w 12192000"/>
              <a:gd name="connsiteY13" fmla="*/ 2209238 h 4463002"/>
              <a:gd name="connsiteX14" fmla="*/ 0 w 12192000"/>
              <a:gd name="connsiteY14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7449050 w 12192000"/>
              <a:gd name="connsiteY9" fmla="*/ 2210393 h 4463002"/>
              <a:gd name="connsiteX10" fmla="*/ 5343524 w 12192000"/>
              <a:gd name="connsiteY10" fmla="*/ 2210393 h 4463002"/>
              <a:gd name="connsiteX11" fmla="*/ 5343524 w 12192000"/>
              <a:gd name="connsiteY11" fmla="*/ 2209238 h 4463002"/>
              <a:gd name="connsiteX12" fmla="*/ 0 w 12192000"/>
              <a:gd name="connsiteY12" fmla="*/ 2209238 h 4463002"/>
              <a:gd name="connsiteX13" fmla="*/ 0 w 12192000"/>
              <a:gd name="connsiteY13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8245750 w 12192000"/>
              <a:gd name="connsiteY8" fmla="*/ 2210393 h 4463002"/>
              <a:gd name="connsiteX9" fmla="*/ 5343524 w 12192000"/>
              <a:gd name="connsiteY9" fmla="*/ 2210393 h 4463002"/>
              <a:gd name="connsiteX10" fmla="*/ 5343524 w 12192000"/>
              <a:gd name="connsiteY10" fmla="*/ 2209238 h 4463002"/>
              <a:gd name="connsiteX11" fmla="*/ 0 w 12192000"/>
              <a:gd name="connsiteY11" fmla="*/ 2209238 h 4463002"/>
              <a:gd name="connsiteX12" fmla="*/ 0 w 12192000"/>
              <a:gd name="connsiteY12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5343524 w 12192000"/>
              <a:gd name="connsiteY9" fmla="*/ 2209238 h 4463002"/>
              <a:gd name="connsiteX10" fmla="*/ 0 w 12192000"/>
              <a:gd name="connsiteY10" fmla="*/ 2209238 h 4463002"/>
              <a:gd name="connsiteX11" fmla="*/ 0 w 12192000"/>
              <a:gd name="connsiteY11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5343524 w 12192000"/>
              <a:gd name="connsiteY8" fmla="*/ 2210393 h 4463002"/>
              <a:gd name="connsiteX9" fmla="*/ 0 w 12192000"/>
              <a:gd name="connsiteY9" fmla="*/ 2209238 h 4463002"/>
              <a:gd name="connsiteX10" fmla="*/ 0 w 12192000"/>
              <a:gd name="connsiteY10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9747766 w 12192000"/>
              <a:gd name="connsiteY7" fmla="*/ 2210393 h 4463002"/>
              <a:gd name="connsiteX8" fmla="*/ 0 w 12192000"/>
              <a:gd name="connsiteY8" fmla="*/ 2209238 h 4463002"/>
              <a:gd name="connsiteX9" fmla="*/ 0 w 12192000"/>
              <a:gd name="connsiteY9" fmla="*/ 0 h 4463002"/>
              <a:gd name="connsiteX0" fmla="*/ 0 w 12192000"/>
              <a:gd name="connsiteY0" fmla="*/ 0 h 4463002"/>
              <a:gd name="connsiteX1" fmla="*/ 12192000 w 12192000"/>
              <a:gd name="connsiteY1" fmla="*/ 0 h 4463002"/>
              <a:gd name="connsiteX2" fmla="*/ 12192000 w 12192000"/>
              <a:gd name="connsiteY2" fmla="*/ 4463002 h 4463002"/>
              <a:gd name="connsiteX3" fmla="*/ 12190378 w 12192000"/>
              <a:gd name="connsiteY3" fmla="*/ 4428749 h 4463002"/>
              <a:gd name="connsiteX4" fmla="*/ 9998648 w 12192000"/>
              <a:gd name="connsiteY4" fmla="*/ 2223060 h 4463002"/>
              <a:gd name="connsiteX5" fmla="*/ 9764803 w 12192000"/>
              <a:gd name="connsiteY5" fmla="*/ 2211252 h 4463002"/>
              <a:gd name="connsiteX6" fmla="*/ 9764803 w 12192000"/>
              <a:gd name="connsiteY6" fmla="*/ 2210393 h 4463002"/>
              <a:gd name="connsiteX7" fmla="*/ 0 w 12192000"/>
              <a:gd name="connsiteY7" fmla="*/ 2209238 h 4463002"/>
              <a:gd name="connsiteX8" fmla="*/ 0 w 12192000"/>
              <a:gd name="connsiteY8" fmla="*/ 0 h 4463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4463002">
                <a:moveTo>
                  <a:pt x="0" y="0"/>
                </a:moveTo>
                <a:lnTo>
                  <a:pt x="12192000" y="0"/>
                </a:lnTo>
                <a:lnTo>
                  <a:pt x="12192000" y="4463002"/>
                </a:lnTo>
                <a:cubicBezTo>
                  <a:pt x="12191459" y="4451584"/>
                  <a:pt x="12190919" y="4440167"/>
                  <a:pt x="12190378" y="4428749"/>
                </a:cubicBezTo>
                <a:cubicBezTo>
                  <a:pt x="12079768" y="3266647"/>
                  <a:pt x="11158638" y="2340865"/>
                  <a:pt x="9998648" y="2223060"/>
                </a:cubicBezTo>
                <a:lnTo>
                  <a:pt x="9764803" y="2211252"/>
                </a:lnTo>
                <a:lnTo>
                  <a:pt x="9764803" y="2210393"/>
                </a:lnTo>
                <a:lnTo>
                  <a:pt x="0" y="22092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7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21E215A6-E6FC-4D5A-9881-E87CC750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0" y="1"/>
            <a:ext cx="9432315" cy="2198972"/>
          </a:xfrm>
          <a:custGeom>
            <a:avLst/>
            <a:gdLst>
              <a:gd name="connsiteX0" fmla="*/ 0 w 10240035"/>
              <a:gd name="connsiteY0" fmla="*/ 0 h 2198971"/>
              <a:gd name="connsiteX1" fmla="*/ 10240035 w 10240035"/>
              <a:gd name="connsiteY1" fmla="*/ 0 h 2198971"/>
              <a:gd name="connsiteX2" fmla="*/ 10240035 w 10240035"/>
              <a:gd name="connsiteY2" fmla="*/ 0 h 2198971"/>
              <a:gd name="connsiteX3" fmla="*/ 10240035 w 10240035"/>
              <a:gd name="connsiteY3" fmla="*/ 1099486 h 2198971"/>
              <a:gd name="connsiteX4" fmla="*/ 9140549 w 10240035"/>
              <a:gd name="connsiteY4" fmla="*/ 2198972 h 2198971"/>
              <a:gd name="connsiteX5" fmla="*/ 1099486 w 10240035"/>
              <a:gd name="connsiteY5" fmla="*/ 2198971 h 2198971"/>
              <a:gd name="connsiteX6" fmla="*/ 0 w 10240035"/>
              <a:gd name="connsiteY6" fmla="*/ 1099485 h 2198971"/>
              <a:gd name="connsiteX7" fmla="*/ 0 w 10240035"/>
              <a:gd name="connsiteY7" fmla="*/ 0 h 2198971"/>
              <a:gd name="connsiteX8" fmla="*/ 0 w 10240035"/>
              <a:gd name="connsiteY8" fmla="*/ 0 h 2198971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914054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89670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698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831758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10240035 w 10240035"/>
              <a:gd name="connsiteY2" fmla="*/ 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9371355 w 10240035"/>
              <a:gd name="connsiteY2" fmla="*/ 152400 h 2198972"/>
              <a:gd name="connsiteX3" fmla="*/ 7951829 w 10240035"/>
              <a:gd name="connsiteY3" fmla="*/ 2198972 h 2198972"/>
              <a:gd name="connsiteX4" fmla="*/ 1099486 w 10240035"/>
              <a:gd name="connsiteY4" fmla="*/ 2198971 h 2198972"/>
              <a:gd name="connsiteX5" fmla="*/ 0 w 10240035"/>
              <a:gd name="connsiteY5" fmla="*/ 1099485 h 2198972"/>
              <a:gd name="connsiteX6" fmla="*/ 0 w 10240035"/>
              <a:gd name="connsiteY6" fmla="*/ 0 h 2198972"/>
              <a:gd name="connsiteX7" fmla="*/ 0 w 10240035"/>
              <a:gd name="connsiteY7" fmla="*/ 0 h 2198972"/>
              <a:gd name="connsiteX0" fmla="*/ 0 w 10661291"/>
              <a:gd name="connsiteY0" fmla="*/ 0 h 2198972"/>
              <a:gd name="connsiteX1" fmla="*/ 10240035 w 10661291"/>
              <a:gd name="connsiteY1" fmla="*/ 0 h 2198972"/>
              <a:gd name="connsiteX2" fmla="*/ 7951829 w 10661291"/>
              <a:gd name="connsiteY2" fmla="*/ 2198972 h 2198972"/>
              <a:gd name="connsiteX3" fmla="*/ 1099486 w 10661291"/>
              <a:gd name="connsiteY3" fmla="*/ 2198971 h 2198972"/>
              <a:gd name="connsiteX4" fmla="*/ 0 w 10661291"/>
              <a:gd name="connsiteY4" fmla="*/ 1099485 h 2198972"/>
              <a:gd name="connsiteX5" fmla="*/ 0 w 10661291"/>
              <a:gd name="connsiteY5" fmla="*/ 0 h 2198972"/>
              <a:gd name="connsiteX6" fmla="*/ 0 w 10661291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1099485 h 2198972"/>
              <a:gd name="connsiteX5" fmla="*/ 0 w 10240035"/>
              <a:gd name="connsiteY5" fmla="*/ 0 h 2198972"/>
              <a:gd name="connsiteX6" fmla="*/ 0 w 10240035"/>
              <a:gd name="connsiteY6" fmla="*/ 0 h 2198972"/>
              <a:gd name="connsiteX0" fmla="*/ 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0 w 10240035"/>
              <a:gd name="connsiteY5" fmla="*/ 0 h 2198972"/>
              <a:gd name="connsiteX0" fmla="*/ 807720 w 10240035"/>
              <a:gd name="connsiteY0" fmla="*/ 0 h 2198972"/>
              <a:gd name="connsiteX1" fmla="*/ 10240035 w 10240035"/>
              <a:gd name="connsiteY1" fmla="*/ 0 h 2198972"/>
              <a:gd name="connsiteX2" fmla="*/ 7951829 w 10240035"/>
              <a:gd name="connsiteY2" fmla="*/ 2198972 h 2198972"/>
              <a:gd name="connsiteX3" fmla="*/ 1099486 w 10240035"/>
              <a:gd name="connsiteY3" fmla="*/ 2198971 h 2198972"/>
              <a:gd name="connsiteX4" fmla="*/ 0 w 10240035"/>
              <a:gd name="connsiteY4" fmla="*/ 0 h 2198972"/>
              <a:gd name="connsiteX5" fmla="*/ 807720 w 10240035"/>
              <a:gd name="connsiteY5" fmla="*/ 0 h 2198972"/>
              <a:gd name="connsiteX0" fmla="*/ 900020 w 10332335"/>
              <a:gd name="connsiteY0" fmla="*/ 0 h 2198972"/>
              <a:gd name="connsiteX1" fmla="*/ 10332335 w 10332335"/>
              <a:gd name="connsiteY1" fmla="*/ 0 h 2198972"/>
              <a:gd name="connsiteX2" fmla="*/ 8044129 w 10332335"/>
              <a:gd name="connsiteY2" fmla="*/ 2198972 h 2198972"/>
              <a:gd name="connsiteX3" fmla="*/ 1191786 w 10332335"/>
              <a:gd name="connsiteY3" fmla="*/ 2198971 h 2198972"/>
              <a:gd name="connsiteX4" fmla="*/ 900020 w 10332335"/>
              <a:gd name="connsiteY4" fmla="*/ 0 h 2198972"/>
              <a:gd name="connsiteX0" fmla="*/ 325154 w 9757469"/>
              <a:gd name="connsiteY0" fmla="*/ 0 h 2198972"/>
              <a:gd name="connsiteX1" fmla="*/ 9757469 w 9757469"/>
              <a:gd name="connsiteY1" fmla="*/ 0 h 2198972"/>
              <a:gd name="connsiteX2" fmla="*/ 7469263 w 9757469"/>
              <a:gd name="connsiteY2" fmla="*/ 2198972 h 2198972"/>
              <a:gd name="connsiteX3" fmla="*/ 616920 w 9757469"/>
              <a:gd name="connsiteY3" fmla="*/ 2198971 h 2198972"/>
              <a:gd name="connsiteX4" fmla="*/ 325154 w 9757469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291766 w 9432315"/>
              <a:gd name="connsiteY3" fmla="*/ 2198971 h 2198972"/>
              <a:gd name="connsiteX4" fmla="*/ 0 w 9432315"/>
              <a:gd name="connsiteY4" fmla="*/ 0 h 2198972"/>
              <a:gd name="connsiteX0" fmla="*/ 69347 w 9501662"/>
              <a:gd name="connsiteY0" fmla="*/ 0 h 2198972"/>
              <a:gd name="connsiteX1" fmla="*/ 9501662 w 9501662"/>
              <a:gd name="connsiteY1" fmla="*/ 0 h 2198972"/>
              <a:gd name="connsiteX2" fmla="*/ 7213456 w 9501662"/>
              <a:gd name="connsiteY2" fmla="*/ 2198972 h 2198972"/>
              <a:gd name="connsiteX3" fmla="*/ 86793 w 9501662"/>
              <a:gd name="connsiteY3" fmla="*/ 2198971 h 2198972"/>
              <a:gd name="connsiteX4" fmla="*/ 69347 w 9501662"/>
              <a:gd name="connsiteY4" fmla="*/ 0 h 2198972"/>
              <a:gd name="connsiteX0" fmla="*/ 0 w 9432315"/>
              <a:gd name="connsiteY0" fmla="*/ 0 h 2198972"/>
              <a:gd name="connsiteX1" fmla="*/ 9432315 w 9432315"/>
              <a:gd name="connsiteY1" fmla="*/ 0 h 2198972"/>
              <a:gd name="connsiteX2" fmla="*/ 7144109 w 9432315"/>
              <a:gd name="connsiteY2" fmla="*/ 2198972 h 2198972"/>
              <a:gd name="connsiteX3" fmla="*/ 17446 w 9432315"/>
              <a:gd name="connsiteY3" fmla="*/ 2198971 h 2198972"/>
              <a:gd name="connsiteX4" fmla="*/ 0 w 9432315"/>
              <a:gd name="connsiteY4" fmla="*/ 0 h 2198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32315" h="2198972">
                <a:moveTo>
                  <a:pt x="0" y="0"/>
                </a:moveTo>
                <a:lnTo>
                  <a:pt x="9432315" y="0"/>
                </a:lnTo>
                <a:cubicBezTo>
                  <a:pt x="9248860" y="1235175"/>
                  <a:pt x="8210334" y="2137277"/>
                  <a:pt x="7144109" y="2198972"/>
                </a:cubicBezTo>
                <a:lnTo>
                  <a:pt x="17446" y="2198971"/>
                </a:lnTo>
                <a:cubicBezTo>
                  <a:pt x="30721" y="1146676"/>
                  <a:pt x="575" y="838935"/>
                  <a:pt x="0" y="0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rtlCol="0"/>
          <a:lstStyle>
            <a:lvl1pPr marL="54864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704EC18E-B48D-4AD7-A5B5-3D57255D1A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6483" y="0"/>
            <a:ext cx="2773332" cy="2202508"/>
          </a:xfrm>
          <a:custGeom>
            <a:avLst/>
            <a:gdLst>
              <a:gd name="connsiteX0" fmla="*/ 0 w 2773332"/>
              <a:gd name="connsiteY0" fmla="*/ 0 h 2202508"/>
              <a:gd name="connsiteX1" fmla="*/ 2773332 w 2773332"/>
              <a:gd name="connsiteY1" fmla="*/ 0 h 2202508"/>
              <a:gd name="connsiteX2" fmla="*/ 2773332 w 2773332"/>
              <a:gd name="connsiteY2" fmla="*/ 2202508 h 2202508"/>
              <a:gd name="connsiteX3" fmla="*/ 0 w 2773332"/>
              <a:gd name="connsiteY3" fmla="*/ 2202508 h 22025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202508">
                <a:moveTo>
                  <a:pt x="0" y="0"/>
                </a:moveTo>
                <a:lnTo>
                  <a:pt x="2773332" y="0"/>
                </a:lnTo>
                <a:lnTo>
                  <a:pt x="2773332" y="2202508"/>
                </a:lnTo>
                <a:lnTo>
                  <a:pt x="0" y="2202508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FAE5A08C-2BA6-4754-806E-3BEAE8D2EC1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16484" y="2202508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BBE1FA0E-416C-4623-840A-A04A5237BC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6484" y="4530254"/>
            <a:ext cx="2773332" cy="2327746"/>
          </a:xfrm>
          <a:custGeom>
            <a:avLst/>
            <a:gdLst>
              <a:gd name="connsiteX0" fmla="*/ 0 w 2773332"/>
              <a:gd name="connsiteY0" fmla="*/ 0 h 2327746"/>
              <a:gd name="connsiteX1" fmla="*/ 2773332 w 2773332"/>
              <a:gd name="connsiteY1" fmla="*/ 0 h 2327746"/>
              <a:gd name="connsiteX2" fmla="*/ 2773332 w 2773332"/>
              <a:gd name="connsiteY2" fmla="*/ 2327746 h 2327746"/>
              <a:gd name="connsiteX3" fmla="*/ 0 w 2773332"/>
              <a:gd name="connsiteY3" fmla="*/ 2327746 h 2327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3332" h="2327746">
                <a:moveTo>
                  <a:pt x="0" y="0"/>
                </a:moveTo>
                <a:lnTo>
                  <a:pt x="2773332" y="0"/>
                </a:lnTo>
                <a:lnTo>
                  <a:pt x="2773332" y="2327746"/>
                </a:lnTo>
                <a:lnTo>
                  <a:pt x="0" y="2327746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7" name="Объект 2">
            <a:extLst>
              <a:ext uri="{FF2B5EF4-FFF2-40B4-BE49-F238E27FC236}">
                <a16:creationId xmlns:a16="http://schemas.microsoft.com/office/drawing/2014/main" id="{03BD1FF0-3229-401F-AEC3-09AE70428E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2800" y="2794177"/>
            <a:ext cx="7476460" cy="3382786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524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C755B30B-7677-4AAC-9890-81A7EFF6B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36E5F686-1654-4CE7-8DA0-0D626B36E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CAA6281C-6C47-45BE-9BDA-1518A016E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 rtlCol="0">
            <a:norm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algn="l"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AC1FE5B8-D695-49EA-BEA4-B9282CC4EF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57901" y="1"/>
            <a:ext cx="6134099" cy="6857999"/>
          </a:xfrm>
          <a:custGeom>
            <a:avLst/>
            <a:gdLst>
              <a:gd name="connsiteX0" fmla="*/ 2378699 w 6134099"/>
              <a:gd name="connsiteY0" fmla="*/ 0 h 6857999"/>
              <a:gd name="connsiteX1" fmla="*/ 6134099 w 6134099"/>
              <a:gd name="connsiteY1" fmla="*/ 0 h 6857999"/>
              <a:gd name="connsiteX2" fmla="*/ 6134099 w 6134099"/>
              <a:gd name="connsiteY2" fmla="*/ 6857999 h 6857999"/>
              <a:gd name="connsiteX3" fmla="*/ 2401766 w 6134099"/>
              <a:gd name="connsiteY3" fmla="*/ 6857999 h 6857999"/>
              <a:gd name="connsiteX4" fmla="*/ 2397402 w 6134099"/>
              <a:gd name="connsiteY4" fmla="*/ 6856523 h 6857999"/>
              <a:gd name="connsiteX5" fmla="*/ 0 w 6134099"/>
              <a:gd name="connsiteY5" fmla="*/ 3424574 h 6857999"/>
              <a:gd name="connsiteX6" fmla="*/ 2231484 w 6134099"/>
              <a:gd name="connsiteY6" fmla="*/ 58045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34099" h="6857999">
                <a:moveTo>
                  <a:pt x="2378699" y="0"/>
                </a:moveTo>
                <a:lnTo>
                  <a:pt x="6134099" y="0"/>
                </a:lnTo>
                <a:lnTo>
                  <a:pt x="6134099" y="6857999"/>
                </a:lnTo>
                <a:lnTo>
                  <a:pt x="2401766" y="6857999"/>
                </a:lnTo>
                <a:lnTo>
                  <a:pt x="2397402" y="6856523"/>
                </a:lnTo>
                <a:cubicBezTo>
                  <a:pt x="998410" y="6344283"/>
                  <a:pt x="0" y="5001024"/>
                  <a:pt x="0" y="3424574"/>
                </a:cubicBezTo>
                <a:cubicBezTo>
                  <a:pt x="0" y="1911182"/>
                  <a:pt x="920134" y="612699"/>
                  <a:pt x="2231484" y="58045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14" name="Подзаголовок 2">
            <a:extLst>
              <a:ext uri="{FF2B5EF4-FFF2-40B4-BE49-F238E27FC236}">
                <a16:creationId xmlns:a16="http://schemas.microsoft.com/office/drawing/2014/main" id="{E24FC61A-6DA9-444C-9D55-2FE464BD58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  <a:custGeom>
            <a:avLst/>
            <a:gdLst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1250190 h 2500380"/>
              <a:gd name="connsiteX3" fmla="*/ 11576868 w 11576868"/>
              <a:gd name="connsiteY3" fmla="*/ 2500380 h 2500380"/>
              <a:gd name="connsiteX4" fmla="*/ 0 w 11576868"/>
              <a:gd name="connsiteY4" fmla="*/ 2500380 h 2500380"/>
              <a:gd name="connsiteX5" fmla="*/ 0 w 11576868"/>
              <a:gd name="connsiteY5" fmla="*/ 0 h 2500380"/>
              <a:gd name="connsiteX0" fmla="*/ 0 w 12449160"/>
              <a:gd name="connsiteY0" fmla="*/ 0 h 2500380"/>
              <a:gd name="connsiteX1" fmla="*/ 10326678 w 12449160"/>
              <a:gd name="connsiteY1" fmla="*/ 0 h 2500380"/>
              <a:gd name="connsiteX2" fmla="*/ 11576868 w 12449160"/>
              <a:gd name="connsiteY2" fmla="*/ 2500380 h 2500380"/>
              <a:gd name="connsiteX3" fmla="*/ 0 w 12449160"/>
              <a:gd name="connsiteY3" fmla="*/ 2500380 h 2500380"/>
              <a:gd name="connsiteX4" fmla="*/ 0 w 12449160"/>
              <a:gd name="connsiteY4" fmla="*/ 0 h 2500380"/>
              <a:gd name="connsiteX0" fmla="*/ 0 w 11640738"/>
              <a:gd name="connsiteY0" fmla="*/ 0 h 2500380"/>
              <a:gd name="connsiteX1" fmla="*/ 10326678 w 11640738"/>
              <a:gd name="connsiteY1" fmla="*/ 0 h 2500380"/>
              <a:gd name="connsiteX2" fmla="*/ 11576868 w 11640738"/>
              <a:gd name="connsiteY2" fmla="*/ 2500380 h 2500380"/>
              <a:gd name="connsiteX3" fmla="*/ 0 w 11640738"/>
              <a:gd name="connsiteY3" fmla="*/ 2500380 h 2500380"/>
              <a:gd name="connsiteX4" fmla="*/ 0 w 11640738"/>
              <a:gd name="connsiteY4" fmla="*/ 0 h 2500380"/>
              <a:gd name="connsiteX0" fmla="*/ 0 w 11576868"/>
              <a:gd name="connsiteY0" fmla="*/ 0 h 2500380"/>
              <a:gd name="connsiteX1" fmla="*/ 1032667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7323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90922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81791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0 h 2500380"/>
              <a:gd name="connsiteX1" fmla="*/ 8558838 w 11576868"/>
              <a:gd name="connsiteY1" fmla="*/ 0 h 2500380"/>
              <a:gd name="connsiteX2" fmla="*/ 11576868 w 11576868"/>
              <a:gd name="connsiteY2" fmla="*/ 2500380 h 2500380"/>
              <a:gd name="connsiteX3" fmla="*/ 0 w 11576868"/>
              <a:gd name="connsiteY3" fmla="*/ 2500380 h 2500380"/>
              <a:gd name="connsiteX4" fmla="*/ 0 w 11576868"/>
              <a:gd name="connsiteY4" fmla="*/ 0 h 2500380"/>
              <a:gd name="connsiteX0" fmla="*/ 0 w 11576868"/>
              <a:gd name="connsiteY0" fmla="*/ 10567 h 2510947"/>
              <a:gd name="connsiteX1" fmla="*/ 8558838 w 11576868"/>
              <a:gd name="connsiteY1" fmla="*/ 10567 h 2510947"/>
              <a:gd name="connsiteX2" fmla="*/ 11576868 w 11576868"/>
              <a:gd name="connsiteY2" fmla="*/ 2510947 h 2510947"/>
              <a:gd name="connsiteX3" fmla="*/ 0 w 11576868"/>
              <a:gd name="connsiteY3" fmla="*/ 2510947 h 2510947"/>
              <a:gd name="connsiteX4" fmla="*/ 0 w 11576868"/>
              <a:gd name="connsiteY4" fmla="*/ 10567 h 2510947"/>
              <a:gd name="connsiteX0" fmla="*/ 0 w 11576868"/>
              <a:gd name="connsiteY0" fmla="*/ 462 h 2500842"/>
              <a:gd name="connsiteX1" fmla="*/ 8558838 w 11576868"/>
              <a:gd name="connsiteY1" fmla="*/ 462 h 2500842"/>
              <a:gd name="connsiteX2" fmla="*/ 11576868 w 11576868"/>
              <a:gd name="connsiteY2" fmla="*/ 2500842 h 2500842"/>
              <a:gd name="connsiteX3" fmla="*/ 0 w 11576868"/>
              <a:gd name="connsiteY3" fmla="*/ 2500842 h 2500842"/>
              <a:gd name="connsiteX4" fmla="*/ 0 w 11576868"/>
              <a:gd name="connsiteY4" fmla="*/ 462 h 2500842"/>
              <a:gd name="connsiteX0" fmla="*/ 0 w 11576868"/>
              <a:gd name="connsiteY0" fmla="*/ 30928 h 2531308"/>
              <a:gd name="connsiteX1" fmla="*/ 8558838 w 11576868"/>
              <a:gd name="connsiteY1" fmla="*/ 448 h 2531308"/>
              <a:gd name="connsiteX2" fmla="*/ 11576868 w 11576868"/>
              <a:gd name="connsiteY2" fmla="*/ 2531308 h 2531308"/>
              <a:gd name="connsiteX3" fmla="*/ 0 w 11576868"/>
              <a:gd name="connsiteY3" fmla="*/ 2531308 h 2531308"/>
              <a:gd name="connsiteX4" fmla="*/ 0 w 11576868"/>
              <a:gd name="connsiteY4" fmla="*/ 30928 h 2531308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  <a:gd name="connsiteX0" fmla="*/ 0 w 11576868"/>
              <a:gd name="connsiteY0" fmla="*/ 30480 h 2530860"/>
              <a:gd name="connsiteX1" fmla="*/ 8558838 w 11576868"/>
              <a:gd name="connsiteY1" fmla="*/ 0 h 2530860"/>
              <a:gd name="connsiteX2" fmla="*/ 11576868 w 11576868"/>
              <a:gd name="connsiteY2" fmla="*/ 2530860 h 2530860"/>
              <a:gd name="connsiteX3" fmla="*/ 0 w 11576868"/>
              <a:gd name="connsiteY3" fmla="*/ 2530860 h 2530860"/>
              <a:gd name="connsiteX4" fmla="*/ 0 w 11576868"/>
              <a:gd name="connsiteY4" fmla="*/ 30480 h 25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868" h="2530860">
                <a:moveTo>
                  <a:pt x="0" y="30480"/>
                </a:moveTo>
                <a:lnTo>
                  <a:pt x="8558838" y="0"/>
                </a:lnTo>
                <a:cubicBezTo>
                  <a:pt x="10335916" y="20490"/>
                  <a:pt x="11453941" y="1016850"/>
                  <a:pt x="11576868" y="2530860"/>
                </a:cubicBezTo>
                <a:lnTo>
                  <a:pt x="0" y="2530860"/>
                </a:lnTo>
                <a:lnTo>
                  <a:pt x="0" y="30480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</p:spPr>
        <p:txBody>
          <a:bodyPr rtlCol="0" anchor="t"/>
          <a:lstStyle>
            <a:lvl1pPr marL="914400" indent="0">
              <a:lnSpc>
                <a:spcPct val="400000"/>
              </a:lnSpc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подзаголовка</a:t>
            </a:r>
            <a:endParaRPr lang="ru-RU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901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Временная шкала таблицы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919673"/>
            <a:ext cx="9914860" cy="412331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 rtlCol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95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6_Временная шкала таблицы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99839C-7D7A-49F1-8BFE-85C6C7D78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5256" y="448056"/>
            <a:ext cx="9914859" cy="1329004"/>
          </a:xfrm>
        </p:spPr>
        <p:txBody>
          <a:bodyPr rtlCol="0">
            <a:normAutofit/>
          </a:bodyPr>
          <a:lstStyle>
            <a:lvl1pPr>
              <a:lnSpc>
                <a:spcPct val="100000"/>
              </a:lnSpc>
              <a:defRPr sz="4000"/>
            </a:lvl1pPr>
          </a:lstStyle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E748DC-EBB9-44C6-8566-38F87FF7F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3440" y="1825625"/>
            <a:ext cx="10500360" cy="435133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FA2F5AB-D8C6-4AE1-8FAE-CD0499CB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7376"/>
            <a:ext cx="3775914" cy="365125"/>
          </a:xfrm>
        </p:spPr>
        <p:txBody>
          <a:bodyPr rtlCol="0"/>
          <a:lstStyle>
            <a:lvl1pPr algn="l"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7342198-F50F-4C8A-9BD9-4CC3950F8F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23285" y="6434524"/>
            <a:ext cx="2067867" cy="365125"/>
          </a:xfrm>
        </p:spPr>
        <p:txBody>
          <a:bodyPr rtlCol="0"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5C58D8-B582-4DB3-A94D-056240199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2" y="6434524"/>
            <a:ext cx="693261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463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Цитата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олилиния: Фигура 13">
            <a:extLst>
              <a:ext uri="{FF2B5EF4-FFF2-40B4-BE49-F238E27FC236}">
                <a16:creationId xmlns:a16="http://schemas.microsoft.com/office/drawing/2014/main" id="{9F47EA1B-2641-431A-B894-4A66FC5A0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6246663" y="-1789711"/>
            <a:ext cx="3354778" cy="6934200"/>
          </a:xfrm>
          <a:custGeom>
            <a:avLst/>
            <a:gdLst>
              <a:gd name="connsiteX0" fmla="*/ 2352312 w 2353172"/>
              <a:gd name="connsiteY0" fmla="*/ 0 h 4863918"/>
              <a:gd name="connsiteX1" fmla="*/ 2353172 w 2353172"/>
              <a:gd name="connsiteY1" fmla="*/ 0 h 4863918"/>
              <a:gd name="connsiteX2" fmla="*/ 2353172 w 2353172"/>
              <a:gd name="connsiteY2" fmla="*/ 4863918 h 4863918"/>
              <a:gd name="connsiteX3" fmla="*/ 2352312 w 2353172"/>
              <a:gd name="connsiteY3" fmla="*/ 4863918 h 4863918"/>
              <a:gd name="connsiteX4" fmla="*/ 2340504 w 2353172"/>
              <a:gd name="connsiteY4" fmla="*/ 4630072 h 4863918"/>
              <a:gd name="connsiteX5" fmla="*/ 134816 w 2353172"/>
              <a:gd name="connsiteY5" fmla="*/ 2438342 h 4863918"/>
              <a:gd name="connsiteX6" fmla="*/ 0 w 2353172"/>
              <a:gd name="connsiteY6" fmla="*/ 2431959 h 4863918"/>
              <a:gd name="connsiteX7" fmla="*/ 134816 w 2353172"/>
              <a:gd name="connsiteY7" fmla="*/ 2425576 h 4863918"/>
              <a:gd name="connsiteX8" fmla="*/ 2340504 w 2353172"/>
              <a:gd name="connsiteY8" fmla="*/ 233845 h 4863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353172" h="4863918">
                <a:moveTo>
                  <a:pt x="2352312" y="0"/>
                </a:moveTo>
                <a:lnTo>
                  <a:pt x="2353172" y="0"/>
                </a:lnTo>
                <a:lnTo>
                  <a:pt x="2353172" y="4863918"/>
                </a:lnTo>
                <a:lnTo>
                  <a:pt x="2352312" y="4863918"/>
                </a:lnTo>
                <a:lnTo>
                  <a:pt x="2340504" y="4630072"/>
                </a:lnTo>
                <a:cubicBezTo>
                  <a:pt x="2222700" y="3470082"/>
                  <a:pt x="1296917" y="2548952"/>
                  <a:pt x="134816" y="2438342"/>
                </a:cubicBezTo>
                <a:lnTo>
                  <a:pt x="0" y="2431959"/>
                </a:lnTo>
                <a:lnTo>
                  <a:pt x="134816" y="2425576"/>
                </a:lnTo>
                <a:cubicBezTo>
                  <a:pt x="1296917" y="2314966"/>
                  <a:pt x="2222700" y="1393835"/>
                  <a:pt x="2340504" y="23384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F21A2820-A76E-454D-9A0E-F8F7B21367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327" y="919717"/>
            <a:ext cx="5761074" cy="3423684"/>
          </a:xfrm>
        </p:spPr>
        <p:txBody>
          <a:bodyPr rtlCol="0"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9" name="Подзаголовок 2">
            <a:extLst>
              <a:ext uri="{FF2B5EF4-FFF2-40B4-BE49-F238E27FC236}">
                <a16:creationId xmlns:a16="http://schemas.microsoft.com/office/drawing/2014/main" id="{0ED9A69A-6A32-4722-924D-7FEFEA9195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327" y="4795284"/>
            <a:ext cx="4846674" cy="1084522"/>
          </a:xfrm>
        </p:spPr>
        <p:txBody>
          <a:bodyPr rtlCol="0"/>
          <a:lstStyle>
            <a:lvl1pPr>
              <a:buNone/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подзаголовка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12" name="Полилиния: Фигура 11">
            <a:extLst>
              <a:ext uri="{FF2B5EF4-FFF2-40B4-BE49-F238E27FC236}">
                <a16:creationId xmlns:a16="http://schemas.microsoft.com/office/drawing/2014/main" id="{F1587820-C6FA-402E-9F8D-2DAE5BF95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>
            <a:off x="4513861" y="3447061"/>
            <a:ext cx="3354778" cy="3467100"/>
          </a:xfrm>
          <a:custGeom>
            <a:avLst/>
            <a:gdLst>
              <a:gd name="connsiteX0" fmla="*/ 0 w 2353172"/>
              <a:gd name="connsiteY0" fmla="*/ 0 h 2431959"/>
              <a:gd name="connsiteX1" fmla="*/ 2353172 w 2353172"/>
              <a:gd name="connsiteY1" fmla="*/ 0 h 2431959"/>
              <a:gd name="connsiteX2" fmla="*/ 2353172 w 2353172"/>
              <a:gd name="connsiteY2" fmla="*/ 2431959 h 2431959"/>
              <a:gd name="connsiteX3" fmla="*/ 2352312 w 2353172"/>
              <a:gd name="connsiteY3" fmla="*/ 2431959 h 2431959"/>
              <a:gd name="connsiteX4" fmla="*/ 2340504 w 2353172"/>
              <a:gd name="connsiteY4" fmla="*/ 2198113 h 2431959"/>
              <a:gd name="connsiteX5" fmla="*/ 134816 w 2353172"/>
              <a:gd name="connsiteY5" fmla="*/ 6383 h 2431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53172" h="2431959">
                <a:moveTo>
                  <a:pt x="0" y="0"/>
                </a:moveTo>
                <a:lnTo>
                  <a:pt x="2353172" y="0"/>
                </a:lnTo>
                <a:lnTo>
                  <a:pt x="2353172" y="2431959"/>
                </a:lnTo>
                <a:lnTo>
                  <a:pt x="2352312" y="2431959"/>
                </a:lnTo>
                <a:lnTo>
                  <a:pt x="2340504" y="2198113"/>
                </a:lnTo>
                <a:cubicBezTo>
                  <a:pt x="2222700" y="1038123"/>
                  <a:pt x="1296917" y="116993"/>
                  <a:pt x="134816" y="6383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2728" y="6434560"/>
            <a:ext cx="3428012" cy="365125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31E70801-1BA4-4276-9934-E418115C03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24800" y="1"/>
            <a:ext cx="4267200" cy="6858000"/>
          </a:xfrm>
          <a:custGeom>
            <a:avLst/>
            <a:gdLst>
              <a:gd name="connsiteX0" fmla="*/ 3466352 w 4267200"/>
              <a:gd name="connsiteY0" fmla="*/ 0 h 6858000"/>
              <a:gd name="connsiteX1" fmla="*/ 4267200 w 4267200"/>
              <a:gd name="connsiteY1" fmla="*/ 0 h 6858000"/>
              <a:gd name="connsiteX2" fmla="*/ 4267200 w 4267200"/>
              <a:gd name="connsiteY2" fmla="*/ 6858000 h 6858000"/>
              <a:gd name="connsiteX3" fmla="*/ 0 w 4267200"/>
              <a:gd name="connsiteY3" fmla="*/ 6858000 h 6858000"/>
              <a:gd name="connsiteX4" fmla="*/ 0 w 4267200"/>
              <a:gd name="connsiteY4" fmla="*/ 3338980 h 6858000"/>
              <a:gd name="connsiteX5" fmla="*/ 8352 w 4267200"/>
              <a:gd name="connsiteY5" fmla="*/ 3162578 h 6858000"/>
              <a:gd name="connsiteX6" fmla="*/ 3132972 w 4267200"/>
              <a:gd name="connsiteY6" fmla="*/ 18059 h 6858000"/>
              <a:gd name="connsiteX7" fmla="*/ 3466352 w 4267200"/>
              <a:gd name="connsiteY7" fmla="*/ 122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67200" h="6858000">
                <a:moveTo>
                  <a:pt x="3466352" y="0"/>
                </a:moveTo>
                <a:lnTo>
                  <a:pt x="4267200" y="0"/>
                </a:lnTo>
                <a:lnTo>
                  <a:pt x="4267200" y="6858000"/>
                </a:lnTo>
                <a:lnTo>
                  <a:pt x="0" y="6858000"/>
                </a:lnTo>
                <a:lnTo>
                  <a:pt x="0" y="3338980"/>
                </a:lnTo>
                <a:lnTo>
                  <a:pt x="8352" y="3162578"/>
                </a:lnTo>
                <a:cubicBezTo>
                  <a:pt x="166042" y="1505839"/>
                  <a:pt x="1479242" y="186005"/>
                  <a:pt x="3132972" y="18059"/>
                </a:cubicBezTo>
                <a:lnTo>
                  <a:pt x="3466352" y="1225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rtlCol="0" anchor="ctr">
            <a:noAutofit/>
          </a:bodyPr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92770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Команда"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BCA75F14-4851-4FA1-AF45-240D9124B9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dirty="0"/>
          </a:p>
        </p:txBody>
      </p:sp>
      <p:sp>
        <p:nvSpPr>
          <p:cNvPr id="14" name="Полилиния: Фигура 13">
            <a:extLst>
              <a:ext uri="{FF2B5EF4-FFF2-40B4-BE49-F238E27FC236}">
                <a16:creationId xmlns:a16="http://schemas.microsoft.com/office/drawing/2014/main" id="{9AE08278-E6C4-4B25-8343-43C881C007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1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5" name="Полилиния: Фигура 14">
            <a:extLst>
              <a:ext uri="{FF2B5EF4-FFF2-40B4-BE49-F238E27FC236}">
                <a16:creationId xmlns:a16="http://schemas.microsoft.com/office/drawing/2014/main" id="{20CC2109-6984-401D-BF1D-B4F0C35B0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44850" y="-770"/>
            <a:ext cx="2347151" cy="4454343"/>
          </a:xfrm>
          <a:custGeom>
            <a:avLst/>
            <a:gdLst>
              <a:gd name="connsiteX0" fmla="*/ 2329738 w 2347151"/>
              <a:gd name="connsiteY0" fmla="*/ 0 h 4454343"/>
              <a:gd name="connsiteX1" fmla="*/ 2347151 w 2347151"/>
              <a:gd name="connsiteY1" fmla="*/ 0 h 4454343"/>
              <a:gd name="connsiteX2" fmla="*/ 2347151 w 2347151"/>
              <a:gd name="connsiteY2" fmla="*/ 4454343 h 4454343"/>
              <a:gd name="connsiteX3" fmla="*/ 2340504 w 2347151"/>
              <a:gd name="connsiteY3" fmla="*/ 4322705 h 4454343"/>
              <a:gd name="connsiteX4" fmla="*/ 134816 w 2347151"/>
              <a:gd name="connsiteY4" fmla="*/ 2130974 h 4454343"/>
              <a:gd name="connsiteX5" fmla="*/ 0 w 2347151"/>
              <a:gd name="connsiteY5" fmla="*/ 2124591 h 4454343"/>
              <a:gd name="connsiteX6" fmla="*/ 134816 w 2347151"/>
              <a:gd name="connsiteY6" fmla="*/ 2118208 h 4454343"/>
              <a:gd name="connsiteX7" fmla="*/ 2309087 w 2347151"/>
              <a:gd name="connsiteY7" fmla="*/ 141037 h 4454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47151" h="4454343">
                <a:moveTo>
                  <a:pt x="2329738" y="0"/>
                </a:moveTo>
                <a:lnTo>
                  <a:pt x="2347151" y="0"/>
                </a:lnTo>
                <a:lnTo>
                  <a:pt x="2347151" y="4454343"/>
                </a:lnTo>
                <a:lnTo>
                  <a:pt x="2340504" y="4322705"/>
                </a:lnTo>
                <a:cubicBezTo>
                  <a:pt x="2222700" y="3162715"/>
                  <a:pt x="1296917" y="2241584"/>
                  <a:pt x="134816" y="2130974"/>
                </a:cubicBezTo>
                <a:lnTo>
                  <a:pt x="0" y="2124591"/>
                </a:lnTo>
                <a:lnTo>
                  <a:pt x="134816" y="2118208"/>
                </a:lnTo>
                <a:cubicBezTo>
                  <a:pt x="1224286" y="2014511"/>
                  <a:pt x="2106054" y="1198443"/>
                  <a:pt x="2309087" y="141037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16" name="Заголовок 1">
            <a:extLst>
              <a:ext uri="{FF2B5EF4-FFF2-40B4-BE49-F238E27FC236}">
                <a16:creationId xmlns:a16="http://schemas.microsoft.com/office/drawing/2014/main" id="{4510ECF1-6DD2-4E35-8398-66D763897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  <a:custGeom>
            <a:avLst/>
            <a:gdLst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2191999 w 12191999"/>
              <a:gd name="connsiteY3" fmla="*/ 1061932 h 2123863"/>
              <a:gd name="connsiteX4" fmla="*/ 11130067 w 12191999"/>
              <a:gd name="connsiteY4" fmla="*/ 2123864 h 2123863"/>
              <a:gd name="connsiteX5" fmla="*/ 1061932 w 12191999"/>
              <a:gd name="connsiteY5" fmla="*/ 2123863 h 2123863"/>
              <a:gd name="connsiteX6" fmla="*/ 0 w 12191999"/>
              <a:gd name="connsiteY6" fmla="*/ 1061931 h 2123863"/>
              <a:gd name="connsiteX7" fmla="*/ 0 w 12191999"/>
              <a:gd name="connsiteY7" fmla="*/ 0 h 2123863"/>
              <a:gd name="connsiteX8" fmla="*/ 0 w 12191999"/>
              <a:gd name="connsiteY8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1113006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1026138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3"/>
              <a:gd name="connsiteX1" fmla="*/ 12191999 w 12191999"/>
              <a:gd name="connsiteY1" fmla="*/ 0 h 2123863"/>
              <a:gd name="connsiteX2" fmla="*/ 12191999 w 12191999"/>
              <a:gd name="connsiteY2" fmla="*/ 0 h 2123863"/>
              <a:gd name="connsiteX3" fmla="*/ 9758467 w 12191999"/>
              <a:gd name="connsiteY3" fmla="*/ 2108624 h 2123863"/>
              <a:gd name="connsiteX4" fmla="*/ 1061932 w 12191999"/>
              <a:gd name="connsiteY4" fmla="*/ 2123863 h 2123863"/>
              <a:gd name="connsiteX5" fmla="*/ 0 w 12191999"/>
              <a:gd name="connsiteY5" fmla="*/ 1061931 h 2123863"/>
              <a:gd name="connsiteX6" fmla="*/ 0 w 12191999"/>
              <a:gd name="connsiteY6" fmla="*/ 0 h 2123863"/>
              <a:gd name="connsiteX7" fmla="*/ 0 w 12191999"/>
              <a:gd name="connsiteY7" fmla="*/ 0 h 2123863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2191999 w 12191999"/>
              <a:gd name="connsiteY2" fmla="*/ 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11612879 w 12191999"/>
              <a:gd name="connsiteY2" fmla="*/ 381000 h 2123864"/>
              <a:gd name="connsiteX3" fmla="*/ 9636547 w 12191999"/>
              <a:gd name="connsiteY3" fmla="*/ 2123864 h 2123864"/>
              <a:gd name="connsiteX4" fmla="*/ 1061932 w 12191999"/>
              <a:gd name="connsiteY4" fmla="*/ 2123863 h 2123864"/>
              <a:gd name="connsiteX5" fmla="*/ 0 w 12191999"/>
              <a:gd name="connsiteY5" fmla="*/ 1061931 h 2123864"/>
              <a:gd name="connsiteX6" fmla="*/ 0 w 12191999"/>
              <a:gd name="connsiteY6" fmla="*/ 0 h 2123864"/>
              <a:gd name="connsiteX7" fmla="*/ 0 w 12191999"/>
              <a:gd name="connsiteY7" fmla="*/ 0 h 2123864"/>
              <a:gd name="connsiteX0" fmla="*/ 0 w 12732723"/>
              <a:gd name="connsiteY0" fmla="*/ 0 h 2123864"/>
              <a:gd name="connsiteX1" fmla="*/ 12191999 w 12732723"/>
              <a:gd name="connsiteY1" fmla="*/ 0 h 2123864"/>
              <a:gd name="connsiteX2" fmla="*/ 9636547 w 12732723"/>
              <a:gd name="connsiteY2" fmla="*/ 2123864 h 2123864"/>
              <a:gd name="connsiteX3" fmla="*/ 1061932 w 12732723"/>
              <a:gd name="connsiteY3" fmla="*/ 2123863 h 2123864"/>
              <a:gd name="connsiteX4" fmla="*/ 0 w 12732723"/>
              <a:gd name="connsiteY4" fmla="*/ 1061931 h 2123864"/>
              <a:gd name="connsiteX5" fmla="*/ 0 w 12732723"/>
              <a:gd name="connsiteY5" fmla="*/ 0 h 2123864"/>
              <a:gd name="connsiteX6" fmla="*/ 0 w 12732723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3864"/>
              <a:gd name="connsiteX1" fmla="*/ 12191999 w 12191999"/>
              <a:gd name="connsiteY1" fmla="*/ 0 h 2123864"/>
              <a:gd name="connsiteX2" fmla="*/ 9636547 w 12191999"/>
              <a:gd name="connsiteY2" fmla="*/ 2123864 h 2123864"/>
              <a:gd name="connsiteX3" fmla="*/ 1061932 w 12191999"/>
              <a:gd name="connsiteY3" fmla="*/ 2123863 h 2123864"/>
              <a:gd name="connsiteX4" fmla="*/ 0 w 12191999"/>
              <a:gd name="connsiteY4" fmla="*/ 1061931 h 2123864"/>
              <a:gd name="connsiteX5" fmla="*/ 0 w 12191999"/>
              <a:gd name="connsiteY5" fmla="*/ 0 h 2123864"/>
              <a:gd name="connsiteX6" fmla="*/ 0 w 12191999"/>
              <a:gd name="connsiteY6" fmla="*/ 0 h 2123864"/>
              <a:gd name="connsiteX0" fmla="*/ 0 w 12191999"/>
              <a:gd name="connsiteY0" fmla="*/ 0 h 2126534"/>
              <a:gd name="connsiteX1" fmla="*/ 12191999 w 12191999"/>
              <a:gd name="connsiteY1" fmla="*/ 0 h 2126534"/>
              <a:gd name="connsiteX2" fmla="*/ 9636547 w 12191999"/>
              <a:gd name="connsiteY2" fmla="*/ 2123864 h 2126534"/>
              <a:gd name="connsiteX3" fmla="*/ 1061932 w 12191999"/>
              <a:gd name="connsiteY3" fmla="*/ 2123863 h 2126534"/>
              <a:gd name="connsiteX4" fmla="*/ 0 w 12191999"/>
              <a:gd name="connsiteY4" fmla="*/ 1061931 h 2126534"/>
              <a:gd name="connsiteX5" fmla="*/ 0 w 12191999"/>
              <a:gd name="connsiteY5" fmla="*/ 0 h 2126534"/>
              <a:gd name="connsiteX6" fmla="*/ 0 w 12191999"/>
              <a:gd name="connsiteY6" fmla="*/ 0 h 2126534"/>
              <a:gd name="connsiteX0" fmla="*/ 0 w 12191999"/>
              <a:gd name="connsiteY0" fmla="*/ 0 h 2388136"/>
              <a:gd name="connsiteX1" fmla="*/ 12191999 w 12191999"/>
              <a:gd name="connsiteY1" fmla="*/ 0 h 2388136"/>
              <a:gd name="connsiteX2" fmla="*/ 9636547 w 12191999"/>
              <a:gd name="connsiteY2" fmla="*/ 2123864 h 2388136"/>
              <a:gd name="connsiteX3" fmla="*/ 1061932 w 12191999"/>
              <a:gd name="connsiteY3" fmla="*/ 2123863 h 2388136"/>
              <a:gd name="connsiteX4" fmla="*/ 0 w 12191999"/>
              <a:gd name="connsiteY4" fmla="*/ 2128731 h 2388136"/>
              <a:gd name="connsiteX5" fmla="*/ 0 w 12191999"/>
              <a:gd name="connsiteY5" fmla="*/ 0 h 2388136"/>
              <a:gd name="connsiteX6" fmla="*/ 0 w 12191999"/>
              <a:gd name="connsiteY6" fmla="*/ 0 h 2388136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  <a:gd name="connsiteX0" fmla="*/ 0 w 12191999"/>
              <a:gd name="connsiteY0" fmla="*/ 0 h 2128731"/>
              <a:gd name="connsiteX1" fmla="*/ 12191999 w 12191999"/>
              <a:gd name="connsiteY1" fmla="*/ 0 h 2128731"/>
              <a:gd name="connsiteX2" fmla="*/ 9636547 w 12191999"/>
              <a:gd name="connsiteY2" fmla="*/ 2123864 h 2128731"/>
              <a:gd name="connsiteX3" fmla="*/ 0 w 12191999"/>
              <a:gd name="connsiteY3" fmla="*/ 2128731 h 2128731"/>
              <a:gd name="connsiteX4" fmla="*/ 0 w 12191999"/>
              <a:gd name="connsiteY4" fmla="*/ 0 h 2128731"/>
              <a:gd name="connsiteX5" fmla="*/ 0 w 12191999"/>
              <a:gd name="connsiteY5" fmla="*/ 0 h 2128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2128731">
                <a:moveTo>
                  <a:pt x="0" y="0"/>
                </a:moveTo>
                <a:lnTo>
                  <a:pt x="12191999" y="0"/>
                </a:lnTo>
                <a:cubicBezTo>
                  <a:pt x="12045490" y="887377"/>
                  <a:pt x="11262958" y="2196607"/>
                  <a:pt x="9636547" y="2123864"/>
                </a:cubicBezTo>
                <a:lnTo>
                  <a:pt x="0" y="2128731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80000"/>
            </a:schemeClr>
          </a:solidFill>
        </p:spPr>
        <p:txBody>
          <a:bodyPr rtlCol="0"/>
          <a:lstStyle>
            <a:lvl1pPr marL="914400">
              <a:lnSpc>
                <a:spcPct val="100000"/>
              </a:lnSpc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>
                <a:solidFill>
                  <a:srgbClr val="FFFFFF"/>
                </a:solidFill>
              </a:rPr>
              <a:t>Образец заголовка</a:t>
            </a:r>
            <a:endParaRPr lang="ru-RU" dirty="0">
              <a:solidFill>
                <a:srgbClr val="FFFFFF"/>
              </a:solidFill>
            </a:endParaRPr>
          </a:p>
        </p:txBody>
      </p:sp>
      <p:sp>
        <p:nvSpPr>
          <p:cNvPr id="25" name="Рисунок 36">
            <a:extLst>
              <a:ext uri="{FF2B5EF4-FFF2-40B4-BE49-F238E27FC236}">
                <a16:creationId xmlns:a16="http://schemas.microsoft.com/office/drawing/2014/main" id="{22F784D1-8CE5-4710-ADC3-2F70D5766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63600" y="2185416"/>
            <a:ext cx="2286000" cy="17465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4" name="Текст 30">
            <a:extLst>
              <a:ext uri="{FF2B5EF4-FFF2-40B4-BE49-F238E27FC236}">
                <a16:creationId xmlns:a16="http://schemas.microsoft.com/office/drawing/2014/main" id="{1F2D6BF5-159D-4F01-BDEB-0FBD75D3F49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71298" y="3970230"/>
            <a:ext cx="2286000" cy="87782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7" name="Текст 2">
            <a:extLst>
              <a:ext uri="{FF2B5EF4-FFF2-40B4-BE49-F238E27FC236}">
                <a16:creationId xmlns:a16="http://schemas.microsoft.com/office/drawing/2014/main" id="{518C033F-CC28-477A-8A72-AD0398D3680F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64181" y="4948171"/>
            <a:ext cx="228600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26" name="Рисунок 36">
            <a:extLst>
              <a:ext uri="{FF2B5EF4-FFF2-40B4-BE49-F238E27FC236}">
                <a16:creationId xmlns:a16="http://schemas.microsoft.com/office/drawing/2014/main" id="{599604B7-B0E5-4112-9123-341EB9C6267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593592" y="2185416"/>
            <a:ext cx="2286000" cy="17465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1" name="Текст 30">
            <a:extLst>
              <a:ext uri="{FF2B5EF4-FFF2-40B4-BE49-F238E27FC236}">
                <a16:creationId xmlns:a16="http://schemas.microsoft.com/office/drawing/2014/main" id="{B4836FAA-F9D8-465B-8985-A5A10F5F2E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93592" y="3971853"/>
            <a:ext cx="2286000" cy="87782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8" name="Текст 2">
            <a:extLst>
              <a:ext uri="{FF2B5EF4-FFF2-40B4-BE49-F238E27FC236}">
                <a16:creationId xmlns:a16="http://schemas.microsoft.com/office/drawing/2014/main" id="{83A2A0BF-0F76-4FDC-97BF-55EBAD5FFFE7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593592" y="4948171"/>
            <a:ext cx="228600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27" name="Рисунок 36">
            <a:extLst>
              <a:ext uri="{FF2B5EF4-FFF2-40B4-BE49-F238E27FC236}">
                <a16:creationId xmlns:a16="http://schemas.microsoft.com/office/drawing/2014/main" id="{811A58E2-70B8-4F18-AF4A-136F58682C4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309360" y="2185416"/>
            <a:ext cx="2286000" cy="17465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2" name="Текст 30">
            <a:extLst>
              <a:ext uri="{FF2B5EF4-FFF2-40B4-BE49-F238E27FC236}">
                <a16:creationId xmlns:a16="http://schemas.microsoft.com/office/drawing/2014/main" id="{51A90A66-376F-4665-B6E9-475C686D797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09360" y="3971853"/>
            <a:ext cx="2286000" cy="87782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19" name="Текст 2">
            <a:extLst>
              <a:ext uri="{FF2B5EF4-FFF2-40B4-BE49-F238E27FC236}">
                <a16:creationId xmlns:a16="http://schemas.microsoft.com/office/drawing/2014/main" id="{7FD8E69F-7035-465B-98F7-47AAF27D3AD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6309360" y="4949098"/>
            <a:ext cx="228600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28" name="Рисунок 36">
            <a:extLst>
              <a:ext uri="{FF2B5EF4-FFF2-40B4-BE49-F238E27FC236}">
                <a16:creationId xmlns:a16="http://schemas.microsoft.com/office/drawing/2014/main" id="{D390D85C-0A55-413E-9301-4F451686AB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015984" y="2185416"/>
            <a:ext cx="2286000" cy="1746504"/>
          </a:xfrm>
          <a:solidFill>
            <a:schemeClr val="accent6"/>
          </a:solidFill>
        </p:spPr>
        <p:txBody>
          <a:bodyPr rtlCol="0"/>
          <a:lstStyle/>
          <a:p>
            <a:pPr rtl="0"/>
            <a:r>
              <a:rPr lang="ru-RU"/>
              <a:t>Вставка рисунка</a:t>
            </a:r>
            <a:endParaRPr lang="ru-RU" dirty="0"/>
          </a:p>
        </p:txBody>
      </p:sp>
      <p:sp>
        <p:nvSpPr>
          <p:cNvPr id="23" name="Текст 30">
            <a:extLst>
              <a:ext uri="{FF2B5EF4-FFF2-40B4-BE49-F238E27FC236}">
                <a16:creationId xmlns:a16="http://schemas.microsoft.com/office/drawing/2014/main" id="{4C70777F-7849-4350-9858-AB46DD43F28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015984" y="3976192"/>
            <a:ext cx="2286000" cy="877824"/>
          </a:xfrm>
        </p:spPr>
        <p:txBody>
          <a:bodyPr rtlCol="0" anchor="b" anchorCtr="0"/>
          <a:lstStyle>
            <a:lvl1pPr>
              <a:buNone/>
              <a:defRPr sz="2000" b="1">
                <a:solidFill>
                  <a:schemeClr val="bg2"/>
                </a:solidFill>
              </a:defRPr>
            </a:lvl1pPr>
          </a:lstStyle>
          <a:p>
            <a:pPr lvl="0" rtl="0"/>
            <a:r>
              <a:rPr lang="ru-RU"/>
              <a:t>Имя</a:t>
            </a:r>
          </a:p>
        </p:txBody>
      </p:sp>
      <p:sp>
        <p:nvSpPr>
          <p:cNvPr id="20" name="Текст 2">
            <a:extLst>
              <a:ext uri="{FF2B5EF4-FFF2-40B4-BE49-F238E27FC236}">
                <a16:creationId xmlns:a16="http://schemas.microsoft.com/office/drawing/2014/main" id="{08918885-EB29-485A-A99A-D589B7ABAD71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9015984" y="4945456"/>
            <a:ext cx="2286000" cy="741904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/>
              <a:t>Заголовок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C9753C5C-8415-4BF0-810D-A4C22F695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2A2485D4-41D3-4182-8DFE-2E0713EC0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5EBFEA-4321-48C4-9CA1-43517540C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9113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Содержимое с 2 столбцами (слайд для сравнения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C51886-4F39-4E3E-948D-DBC73F267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48056"/>
            <a:ext cx="10515600" cy="1325563"/>
          </a:xfrm>
        </p:spPr>
        <p:txBody>
          <a:bodyPr rtlCol="0"/>
          <a:lstStyle/>
          <a:p>
            <a:pPr rt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2C7B2A-B6BE-46FD-9278-A5246BF7E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AE85295-E4B5-4D75-954F-B07A2F4CA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635623"/>
            <a:ext cx="5157787" cy="3554039"/>
          </a:xfrm>
        </p:spPr>
        <p:txBody>
          <a:bodyPr rtlCol="0"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E687ABF0-C78D-4589-8FA5-0D6238B4B0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C6A4064-2E0A-4FC3-837B-14EC0EF3A6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35623"/>
            <a:ext cx="5183188" cy="3554040"/>
          </a:xfrm>
        </p:spPr>
        <p:txBody>
          <a:bodyPr rtlCol="0">
            <a:noAutofit/>
          </a:bodyPr>
          <a:lstStyle>
            <a:lvl1pPr marL="283464" indent="-283464">
              <a:defRPr sz="2000"/>
            </a:lvl1pPr>
            <a:lvl2pPr marL="283464" indent="-283464">
              <a:defRPr sz="1800"/>
            </a:lvl2pPr>
            <a:lvl3pPr marL="283464" indent="-283464">
              <a:defRPr sz="1600"/>
            </a:lvl3pPr>
            <a:lvl4pPr marL="283464" indent="-283464">
              <a:defRPr sz="1400"/>
            </a:lvl4pPr>
            <a:lvl5pPr marL="283464" indent="-283464">
              <a:defRPr sz="1400"/>
            </a:lvl5pPr>
          </a:lstStyle>
          <a:p>
            <a:pPr lvl="0" rtl="0"/>
            <a:r>
              <a:rPr lang="ru-RU"/>
              <a:t>Образец текста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F14EC709-AAD9-475C-AC6A-943A8E872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/>
              <a:t>Образец текста нижнего колонтитула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8E3C169-8D29-4CC4-9581-748178F3C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0C0E3E-587D-46EB-AAF5-011C137B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rtl="0"/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955687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7A08E557-10DB-421A-876E-1AE58F8E07C4}"/>
              </a:ext>
            </a:extLst>
          </p:cNvPr>
          <p:cNvSpPr/>
          <p:nvPr/>
        </p:nvSpPr>
        <p:spPr>
          <a:xfrm>
            <a:off x="8839807" y="3732560"/>
            <a:ext cx="3352193" cy="3125440"/>
          </a:xfrm>
          <a:custGeom>
            <a:avLst/>
            <a:gdLst>
              <a:gd name="connsiteX0" fmla="*/ 0 w 3352193"/>
              <a:gd name="connsiteY0" fmla="*/ 3125374 h 3125440"/>
              <a:gd name="connsiteX1" fmla="*/ 2579 w 3352193"/>
              <a:gd name="connsiteY1" fmla="*/ 3125440 h 3125440"/>
              <a:gd name="connsiteX2" fmla="*/ 0 w 3352193"/>
              <a:gd name="connsiteY2" fmla="*/ 3125440 h 3125440"/>
              <a:gd name="connsiteX3" fmla="*/ 3352193 w 3352193"/>
              <a:gd name="connsiteY3" fmla="*/ 0 h 3125440"/>
              <a:gd name="connsiteX4" fmla="*/ 3352193 w 3352193"/>
              <a:gd name="connsiteY4" fmla="*/ 3125440 h 3125440"/>
              <a:gd name="connsiteX5" fmla="*/ 2579 w 3352193"/>
              <a:gd name="connsiteY5" fmla="*/ 3125440 h 3125440"/>
              <a:gd name="connsiteX6" fmla="*/ 3348685 w 3352193"/>
              <a:gd name="connsiteY6" fmla="*/ 47035 h 312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52193" h="3125440">
                <a:moveTo>
                  <a:pt x="0" y="3125374"/>
                </a:moveTo>
                <a:lnTo>
                  <a:pt x="2579" y="3125440"/>
                </a:lnTo>
                <a:lnTo>
                  <a:pt x="0" y="3125440"/>
                </a:lnTo>
                <a:close/>
                <a:moveTo>
                  <a:pt x="3352193" y="0"/>
                </a:moveTo>
                <a:lnTo>
                  <a:pt x="3352193" y="3125440"/>
                </a:lnTo>
                <a:lnTo>
                  <a:pt x="2579" y="3125440"/>
                </a:lnTo>
                <a:cubicBezTo>
                  <a:pt x="1744073" y="3125440"/>
                  <a:pt x="3176441" y="1776129"/>
                  <a:pt x="3348685" y="47035"/>
                </a:cubicBezTo>
                <a:close/>
              </a:path>
            </a:pathLst>
          </a:cu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C2EBCA0-8609-4F35-8CA7-7AD35FDACD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14400" y="6434560"/>
            <a:ext cx="34280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5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rtl="0"/>
            <a:r>
              <a:rPr lang="ru-RU" sz="1000"/>
              <a:t>Образец текста нижнего колонтитула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DA9639-38D2-4CD4-A861-F6B4C6CB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775" y="590372"/>
            <a:ext cx="10202248" cy="1325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DAF00B1-16C1-47B3-A7A0-B71468312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825" y="1916262"/>
            <a:ext cx="10192198" cy="4133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/>
              <a:t>Щелкните, чтобы изменить стили текста образца слайда</a:t>
            </a:r>
          </a:p>
          <a:p>
            <a:pPr lvl="1" rtl="0"/>
            <a:r>
              <a:rPr lang="ru-RU"/>
              <a:t>Второй уровень</a:t>
            </a:r>
          </a:p>
          <a:p>
            <a:pPr lvl="2" rtl="0"/>
            <a:r>
              <a:rPr lang="ru-RU"/>
              <a:t>Третий уровень</a:t>
            </a:r>
          </a:p>
          <a:p>
            <a:pPr lvl="3" rtl="0"/>
            <a:r>
              <a:rPr lang="ru-RU"/>
              <a:t>Четвертый уровень</a:t>
            </a:r>
          </a:p>
          <a:p>
            <a:pPr lvl="4" rtl="0"/>
            <a:r>
              <a:rPr lang="ru-RU"/>
              <a:t>Пятый уровень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BCF9501-5B6B-4DAF-B59D-3C129ED80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017000" y="6433202"/>
            <a:ext cx="2374150" cy="3678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spc="5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r>
              <a:rPr lang="ru-RU"/>
              <a:t>08.02.20XX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7685DBD-B7AE-41D8-8CF1-B21CD58E1B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1150" y="6433203"/>
            <a:ext cx="693263" cy="3678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  <a:latin typeface="Times New Roman" panose="02020603050405020304" pitchFamily="18" charset="0"/>
              </a:defRPr>
            </a:lvl1pPr>
          </a:lstStyle>
          <a:p>
            <a:fld id="{08AB70BE-1769-45B8-85A6-0C837432C7E6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77632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73" r:id="rId2"/>
    <p:sldLayoutId id="2147483674" r:id="rId3"/>
    <p:sldLayoutId id="2147483675" r:id="rId4"/>
    <p:sldLayoutId id="2147483662" r:id="rId5"/>
    <p:sldLayoutId id="2147483688" r:id="rId6"/>
    <p:sldLayoutId id="2147483679" r:id="rId7"/>
    <p:sldLayoutId id="2147483685" r:id="rId8"/>
    <p:sldLayoutId id="2147483665" r:id="rId9"/>
    <p:sldLayoutId id="2147483681" r:id="rId10"/>
    <p:sldLayoutId id="2147483678" r:id="rId11"/>
    <p:sldLayoutId id="2147483683" r:id="rId12"/>
    <p:sldLayoutId id="2147483684" r:id="rId13"/>
    <p:sldLayoutId id="2147483661" r:id="rId14"/>
    <p:sldLayoutId id="2147483663" r:id="rId15"/>
    <p:sldLayoutId id="2147483664" r:id="rId16"/>
    <p:sldLayoutId id="2147483666" r:id="rId17"/>
    <p:sldLayoutId id="2147483668" r:id="rId18"/>
    <p:sldLayoutId id="2147483669" r:id="rId1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2"/>
          </a:solidFill>
          <a:latin typeface="Times New Roman" panose="02020603050405020304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5"/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5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2736">
          <p15:clr>
            <a:srgbClr val="F26B43"/>
          </p15:clr>
        </p15:guide>
        <p15:guide id="4" orient="horz" pos="3312">
          <p15:clr>
            <a:srgbClr val="F26B43"/>
          </p15:clr>
        </p15:guide>
        <p15:guide id="5" orient="horz" pos="432">
          <p15:clr>
            <a:srgbClr val="F26B43"/>
          </p15:clr>
        </p15:guide>
        <p15:guide id="7" pos="4416">
          <p15:clr>
            <a:srgbClr val="F26B43"/>
          </p15:clr>
        </p15:guide>
        <p15:guide id="8" pos="5568">
          <p15:clr>
            <a:srgbClr val="F26B43"/>
          </p15:clr>
        </p15:guide>
        <p15:guide id="9" pos="7296">
          <p15:clr>
            <a:srgbClr val="F26B43"/>
          </p15:clr>
        </p15:guide>
        <p15:guide id="10" pos="2688">
          <p15:clr>
            <a:srgbClr val="F26B43"/>
          </p15:clr>
        </p15:guide>
        <p15:guide id="11" pos="1536">
          <p15:clr>
            <a:srgbClr val="F26B43"/>
          </p15:clr>
        </p15:guide>
        <p15:guide id="12" pos="384">
          <p15:clr>
            <a:srgbClr val="F26B43"/>
          </p15:clr>
        </p15:guide>
        <p15:guide id="13" pos="2112">
          <p15:clr>
            <a:srgbClr val="F26B43"/>
          </p15:clr>
        </p15:guide>
        <p15:guide id="14" pos="4992">
          <p15:clr>
            <a:srgbClr val="F26B43"/>
          </p15:clr>
        </p15:guide>
        <p15:guide id="15" pos="6720">
          <p15:clr>
            <a:srgbClr val="F26B43"/>
          </p15:clr>
        </p15:guide>
        <p15:guide id="16" pos="960">
          <p15:clr>
            <a:srgbClr val="F26B43"/>
          </p15:clr>
        </p15:guide>
        <p15:guide id="17" pos="3264">
          <p15:clr>
            <a:srgbClr val="F26B43"/>
          </p15:clr>
        </p15:guide>
        <p15:guide id="18" orient="horz" pos="1008">
          <p15:clr>
            <a:srgbClr val="F26B43"/>
          </p15:clr>
        </p15:guide>
        <p15:guide id="19" orient="horz" pos="3888">
          <p15:clr>
            <a:srgbClr val="F26B43"/>
          </p15:clr>
        </p15:guide>
        <p15:guide id="20" pos="6144">
          <p15:clr>
            <a:srgbClr val="F26B43"/>
          </p15:clr>
        </p15:guide>
        <p15:guide id="21" orient="horz" pos="1584">
          <p15:clr>
            <a:srgbClr val="F26B43"/>
          </p15:clr>
        </p15:guide>
        <p15:guide id="22" pos="576">
          <p15:clr>
            <a:srgbClr val="F26B43"/>
          </p15:clr>
        </p15:guide>
        <p15:guide id="23" pos="7104">
          <p15:clr>
            <a:srgbClr val="F26B43"/>
          </p15:clr>
        </p15:guide>
        <p15:guide id="24" pos="768">
          <p15:clr>
            <a:srgbClr val="F26B43"/>
          </p15:clr>
        </p15:guide>
        <p15:guide id="25" pos="691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 29">
            <a:extLst>
              <a:ext uri="{FF2B5EF4-FFF2-40B4-BE49-F238E27FC236}">
                <a16:creationId xmlns:a16="http://schemas.microsoft.com/office/drawing/2014/main" id="{9DAE0213-8971-4F41-9E3D-5FCCD40DC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3479" y="596393"/>
            <a:ext cx="5618922" cy="1542507"/>
          </a:xfrm>
        </p:spPr>
        <p:txBody>
          <a:bodyPr rtlCol="0" anchor="ctr">
            <a:normAutofit/>
          </a:bodyPr>
          <a:lstStyle/>
          <a:p>
            <a:pPr rtl="0"/>
            <a:r>
              <a:rPr lang="en-US">
                <a:solidFill>
                  <a:srgbClr val="FFFFFF"/>
                </a:solidFill>
              </a:rPr>
              <a:t>Barbos adventure</a:t>
            </a:r>
            <a:endParaRPr lang="ru-RU" dirty="0">
              <a:solidFill>
                <a:srgbClr val="FFFFFF"/>
              </a:solidFill>
            </a:endParaRPr>
          </a:p>
        </p:txBody>
      </p:sp>
      <p:pic>
        <p:nvPicPr>
          <p:cNvPr id="13" name="Рисунок 12" descr="Изображение выглядит как Человеческое лицо, черный, фильм ужасов, человек&#10;&#10;Автоматически созданное описание">
            <a:extLst>
              <a:ext uri="{FF2B5EF4-FFF2-40B4-BE49-F238E27FC236}">
                <a16:creationId xmlns:a16="http://schemas.microsoft.com/office/drawing/2014/main" id="{973A7C7E-C448-42BB-B732-541A6CC83C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24878" r="24878"/>
          <a:stretch/>
        </p:blipFill>
        <p:spPr>
          <a:xfrm>
            <a:off x="0" y="1"/>
            <a:ext cx="5181580" cy="6857999"/>
          </a:xfrm>
          <a:noFill/>
        </p:spPr>
      </p:pic>
      <p:sp>
        <p:nvSpPr>
          <p:cNvPr id="10" name="Подзаголовок 9">
            <a:extLst>
              <a:ext uri="{FF2B5EF4-FFF2-40B4-BE49-F238E27FC236}">
                <a16:creationId xmlns:a16="http://schemas.microsoft.com/office/drawing/2014/main" id="{623FB30D-4353-4FDD-9FA6-2C7A5AF3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3478" y="2138901"/>
            <a:ext cx="5618922" cy="4033299"/>
          </a:xfrm>
        </p:spPr>
        <p:txBody>
          <a:bodyPr rtlCol="0">
            <a:normAutofit/>
          </a:bodyPr>
          <a:lstStyle/>
          <a:p>
            <a:pPr rtl="0"/>
            <a:r>
              <a:rPr lang="ru-RU">
                <a:solidFill>
                  <a:srgbClr val="FFFFFF"/>
                </a:solidFill>
              </a:rPr>
              <a:t>Разработчики: Степанов Дима, Бондарева Катя</a:t>
            </a:r>
          </a:p>
        </p:txBody>
      </p:sp>
      <p:sp>
        <p:nvSpPr>
          <p:cNvPr id="35" name="Footer Placeholder 4">
            <a:extLst>
              <a:ext uri="{FF2B5EF4-FFF2-40B4-BE49-F238E27FC236}">
                <a16:creationId xmlns:a16="http://schemas.microsoft.com/office/drawing/2014/main" id="{B35BECA5-2C86-3F40-B65F-87CE2073A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V="1">
            <a:off x="10107386" y="2672443"/>
            <a:ext cx="7843157" cy="1274732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endParaRPr lang="ru-RU" dirty="0"/>
          </a:p>
        </p:txBody>
      </p:sp>
      <p:sp>
        <p:nvSpPr>
          <p:cNvPr id="37" name="Date Placeholder 5">
            <a:extLst>
              <a:ext uri="{FF2B5EF4-FFF2-40B4-BE49-F238E27FC236}">
                <a16:creationId xmlns:a16="http://schemas.microsoft.com/office/drawing/2014/main" id="{0ABA3A8B-9369-79DC-DE65-EA4228B89D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endParaRPr lang="ru-RU" dirty="0"/>
          </a:p>
        </p:txBody>
      </p:sp>
      <p:sp>
        <p:nvSpPr>
          <p:cNvPr id="39" name="Slide Number Placeholder 6">
            <a:extLst>
              <a:ext uri="{FF2B5EF4-FFF2-40B4-BE49-F238E27FC236}">
                <a16:creationId xmlns:a16="http://schemas.microsoft.com/office/drawing/2014/main" id="{0F9250F4-4E3A-A068-A735-FE2D64F24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 anchor="ctr">
            <a:normAutofit/>
          </a:bodyPr>
          <a:lstStyle/>
          <a:p>
            <a:pPr rtl="0">
              <a:lnSpc>
                <a:spcPct val="90000"/>
              </a:lnSpc>
              <a:spcAft>
                <a:spcPts val="6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32804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CBD072B0-076E-4AAF-84A8-1A907CED4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525440"/>
            <a:ext cx="5390983" cy="1963318"/>
          </a:xfrm>
        </p:spPr>
        <p:txBody>
          <a:bodyPr rtlCol="0">
            <a:normAutofit/>
          </a:bodyPr>
          <a:lstStyle/>
          <a:p>
            <a:pPr rtl="0"/>
            <a:r>
              <a:rPr lang="ru-RU" sz="2400" dirty="0"/>
              <a:t>Упор в игре решили сделать на атмосферу, поэтому выбрали тему хоррора.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EF7041F-5C33-40F8-A459-751AEB102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3377821"/>
            <a:ext cx="5181600" cy="2799142"/>
          </a:xfrm>
        </p:spPr>
        <p:txBody>
          <a:bodyPr rtlCol="0"/>
          <a:lstStyle/>
          <a:p>
            <a:pPr marL="457200" indent="-457200" rtl="0">
              <a:buAutoNum type="arabicParenR"/>
            </a:pPr>
            <a:r>
              <a:rPr lang="ru-RU" dirty="0"/>
              <a:t>Фон и кнопка старта</a:t>
            </a:r>
          </a:p>
          <a:p>
            <a:pPr marL="457200" indent="-457200" rtl="0">
              <a:buAutoNum type="arabicParenR"/>
            </a:pPr>
            <a:r>
              <a:rPr lang="ru-RU" dirty="0"/>
              <a:t>Сам процесс игры</a:t>
            </a:r>
          </a:p>
          <a:p>
            <a:pPr marL="457200" indent="-457200" rtl="0">
              <a:buAutoNum type="arabicParenR"/>
            </a:pPr>
            <a:r>
              <a:rPr lang="ru-RU" dirty="0"/>
              <a:t>Финальное окно с результатами</a:t>
            </a:r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6FB47105-829B-4E20-AFC8-D60FD672A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74CBA211-37A0-4CC8-ACD3-522C5BE6773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6514166" y="-1798"/>
            <a:ext cx="2846566" cy="2872294"/>
          </a:xfr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1EAE460E-5FC8-45EA-B10F-E699814E8EA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/>
          <a:stretch/>
        </p:blipFill>
        <p:spPr>
          <a:xfrm>
            <a:off x="8361925" y="2870494"/>
            <a:ext cx="3830075" cy="3987505"/>
          </a:xfr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D9F63E76-B657-482E-810D-3321F4B962A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/>
          <a:stretch/>
        </p:blipFill>
        <p:spPr>
          <a:xfrm>
            <a:off x="9312008" y="-1800"/>
            <a:ext cx="2879992" cy="2872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Рисунок 15" descr="Северное сияние ">
            <a:extLst>
              <a:ext uri="{FF2B5EF4-FFF2-40B4-BE49-F238E27FC236}">
                <a16:creationId xmlns:a16="http://schemas.microsoft.com/office/drawing/2014/main" id="{0B4EBE43-9BF3-4053-9882-9A8FE1110EE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376511" y="6574861"/>
            <a:ext cx="157843" cy="224824"/>
          </a:xfrm>
        </p:spPr>
      </p:pic>
      <p:sp>
        <p:nvSpPr>
          <p:cNvPr id="19" name="Дата 18">
            <a:extLst>
              <a:ext uri="{FF2B5EF4-FFF2-40B4-BE49-F238E27FC236}">
                <a16:creationId xmlns:a16="http://schemas.microsoft.com/office/drawing/2014/main" id="{C1DB8175-C36B-4576-9F4C-02F5CFEA54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04AC6251-86B6-46D0-9E3A-E833E8CCD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 rtlCol="0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4838494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7496544-4334-4110-B1D9-65FE527F8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10159"/>
            <a:ext cx="12191999" cy="2128731"/>
          </a:xfrm>
        </p:spPr>
        <p:txBody>
          <a:bodyPr rtlCol="0"/>
          <a:lstStyle/>
          <a:p>
            <a:pPr rtl="0"/>
            <a:r>
              <a:rPr lang="ru-RU" dirty="0"/>
              <a:t>Классы и функции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50E9E8DE-4D1F-48E0-BD12-E3B2D071A74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/>
          <a:stretch/>
        </p:blipFill>
        <p:spPr>
          <a:xfrm>
            <a:off x="863600" y="2185416"/>
            <a:ext cx="2286000" cy="1746504"/>
          </a:xfrm>
        </p:spPr>
      </p:pic>
      <p:sp>
        <p:nvSpPr>
          <p:cNvPr id="13" name="Текст 12">
            <a:extLst>
              <a:ext uri="{FF2B5EF4-FFF2-40B4-BE49-F238E27FC236}">
                <a16:creationId xmlns:a16="http://schemas.microsoft.com/office/drawing/2014/main" id="{95838314-5D0A-4E7C-BB42-A1707DB8F22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3995" y="3429000"/>
            <a:ext cx="2388973" cy="877824"/>
          </a:xfrm>
        </p:spPr>
        <p:txBody>
          <a:bodyPr rtlCol="0"/>
          <a:lstStyle/>
          <a:p>
            <a:pPr rtl="0"/>
            <a:r>
              <a:rPr lang="ru-RU" dirty="0"/>
              <a:t>Реализация кнопки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D6AB75FE-2640-4947-B06C-DFA294814757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181" y="4948171"/>
            <a:ext cx="2286000" cy="741904"/>
          </a:xfrm>
        </p:spPr>
        <p:txBody>
          <a:bodyPr rtlCol="0"/>
          <a:lstStyle/>
          <a:p>
            <a:pPr rtl="0"/>
            <a:endParaRPr lang="ru-RU" dirty="0"/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752BBB3-F5DA-4567-97B4-E2D6001943C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/>
          <a:srcRect/>
          <a:stretch/>
        </p:blipFill>
        <p:spPr>
          <a:xfrm>
            <a:off x="3593592" y="2185416"/>
            <a:ext cx="2286000" cy="1746504"/>
          </a:xfrm>
        </p:spPr>
      </p:pic>
      <p:sp>
        <p:nvSpPr>
          <p:cNvPr id="10" name="Текст 9">
            <a:extLst>
              <a:ext uri="{FF2B5EF4-FFF2-40B4-BE49-F238E27FC236}">
                <a16:creationId xmlns:a16="http://schemas.microsoft.com/office/drawing/2014/main" id="{BC4FB226-1060-423A-BC5D-62E7313228E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570224" y="3931920"/>
            <a:ext cx="2578608" cy="87782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Реализация</a:t>
            </a:r>
          </a:p>
          <a:p>
            <a:pPr rtl="0"/>
            <a:r>
              <a:rPr lang="ru-RU" dirty="0"/>
              <a:t>персонажа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431EF79C-1E78-4E82-ACF2-E84A72CA084E}"/>
              </a:ext>
            </a:extLst>
          </p:cNvPr>
          <p:cNvSpPr>
            <a:spLocks noGrp="1"/>
          </p:cNvSpPr>
          <p:nvPr>
            <p:ph type="body" idx="14"/>
          </p:nvPr>
        </p:nvSpPr>
        <p:spPr>
          <a:xfrm>
            <a:off x="3593592" y="4948171"/>
            <a:ext cx="2286000" cy="741904"/>
          </a:xfrm>
        </p:spPr>
        <p:txBody>
          <a:bodyPr rtlCol="0"/>
          <a:lstStyle/>
          <a:p>
            <a:pPr rtl="0"/>
            <a:endParaRPr lang="ru-RU" dirty="0"/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52A30F8-72F8-4BB6-B05E-A28A1EC611E3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4"/>
          <a:srcRect/>
          <a:stretch/>
        </p:blipFill>
        <p:spPr>
          <a:xfrm>
            <a:off x="6309360" y="2185416"/>
            <a:ext cx="2286000" cy="1746504"/>
          </a:xfrm>
        </p:spPr>
      </p:pic>
      <p:sp>
        <p:nvSpPr>
          <p:cNvPr id="11" name="Текст 10">
            <a:extLst>
              <a:ext uri="{FF2B5EF4-FFF2-40B4-BE49-F238E27FC236}">
                <a16:creationId xmlns:a16="http://schemas.microsoft.com/office/drawing/2014/main" id="{C6E44146-895B-419B-B760-449E9D78DE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0216" y="3935930"/>
            <a:ext cx="2286000" cy="877824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ru-RU" dirty="0"/>
              <a:t>Реализация</a:t>
            </a:r>
          </a:p>
          <a:p>
            <a:pPr rtl="0"/>
            <a:r>
              <a:rPr lang="ru-RU" dirty="0"/>
              <a:t>костей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DDFF11AF-0289-4922-A3E6-B0B84A64B793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309360" y="4949098"/>
            <a:ext cx="2286000" cy="741904"/>
          </a:xfrm>
        </p:spPr>
        <p:txBody>
          <a:bodyPr rtlCol="0"/>
          <a:lstStyle/>
          <a:p>
            <a:pPr rtl="0"/>
            <a:endParaRPr lang="ru-RU" dirty="0"/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BF20374-CEC2-4A31-AF80-31F4EAB8E96A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015984" y="2185416"/>
            <a:ext cx="2286000" cy="1746504"/>
          </a:xfrm>
        </p:spPr>
      </p:pic>
      <p:sp>
        <p:nvSpPr>
          <p:cNvPr id="12" name="Текст 11">
            <a:extLst>
              <a:ext uri="{FF2B5EF4-FFF2-40B4-BE49-F238E27FC236}">
                <a16:creationId xmlns:a16="http://schemas.microsoft.com/office/drawing/2014/main" id="{0DDCF0F5-861F-4C2A-A703-F4ADFA5DAFB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15984" y="4043839"/>
            <a:ext cx="2620845" cy="789697"/>
          </a:xfrm>
        </p:spPr>
        <p:txBody>
          <a:bodyPr rtlCol="0">
            <a:noAutofit/>
          </a:bodyPr>
          <a:lstStyle/>
          <a:p>
            <a:pPr rtl="0"/>
            <a:r>
              <a:rPr lang="ru-RU" dirty="0"/>
              <a:t>Функции отрисовки</a:t>
            </a:r>
          </a:p>
          <a:p>
            <a:pPr rtl="0"/>
            <a:r>
              <a:rPr lang="ru-RU" dirty="0"/>
              <a:t>экрана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C347E121-F0AD-4219-87A9-85693B4666C6}"/>
              </a:ext>
            </a:extLst>
          </p:cNvPr>
          <p:cNvSpPr>
            <a:spLocks noGrp="1"/>
          </p:cNvSpPr>
          <p:nvPr>
            <p:ph type="body" idx="16"/>
          </p:nvPr>
        </p:nvSpPr>
        <p:spPr>
          <a:xfrm>
            <a:off x="9015984" y="4945456"/>
            <a:ext cx="2286000" cy="741904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6" name="Нижний колонтитул 25">
            <a:extLst>
              <a:ext uri="{FF2B5EF4-FFF2-40B4-BE49-F238E27FC236}">
                <a16:creationId xmlns:a16="http://schemas.microsoft.com/office/drawing/2014/main" id="{4F891E90-265C-408A-94A0-717DC639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14400" y="6434560"/>
            <a:ext cx="3428012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" name="Дата 1">
            <a:extLst>
              <a:ext uri="{FF2B5EF4-FFF2-40B4-BE49-F238E27FC236}">
                <a16:creationId xmlns:a16="http://schemas.microsoft.com/office/drawing/2014/main" id="{F788FC20-0470-4AA4-AEF0-27C4B1B53D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017000" y="6433202"/>
            <a:ext cx="2374150" cy="367841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5319822-361A-45A6-B3BA-8B87B20A7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91150" y="6433203"/>
            <a:ext cx="693263" cy="367842"/>
          </a:xfrm>
        </p:spPr>
        <p:txBody>
          <a:bodyPr rtlCol="0"/>
          <a:lstStyle/>
          <a:p>
            <a:pPr rtl="0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568827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F924B7-710C-4A57-8CFD-02AED0241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685798"/>
            <a:ext cx="4770783" cy="3217461"/>
          </a:xfrm>
        </p:spPr>
        <p:txBody>
          <a:bodyPr rtlCol="0" anchor="ctr">
            <a:normAutofit/>
          </a:bodyPr>
          <a:lstStyle/>
          <a:p>
            <a:pPr rtl="0"/>
            <a:r>
              <a:rPr lang="ru-RU" dirty="0">
                <a:solidFill>
                  <a:srgbClr val="FFFFFF"/>
                </a:solidFill>
              </a:rPr>
              <a:t>Спасибо за внимание!</a:t>
            </a:r>
          </a:p>
        </p:txBody>
      </p:sp>
      <p:pic>
        <p:nvPicPr>
          <p:cNvPr id="6" name="Рисунок 5" descr="Изображение выглядит как кот, домашняя кошка, млекопитающее, Мелкие и средние кошки&#10;&#10;Автоматически созданное описание">
            <a:extLst>
              <a:ext uri="{FF2B5EF4-FFF2-40B4-BE49-F238E27FC236}">
                <a16:creationId xmlns:a16="http://schemas.microsoft.com/office/drawing/2014/main" id="{331D72FC-DA58-4C81-8A6D-2766DA418FD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0556"/>
          <a:stretch/>
        </p:blipFill>
        <p:spPr>
          <a:xfrm>
            <a:off x="6057901" y="1"/>
            <a:ext cx="6134099" cy="6857999"/>
          </a:xfrm>
          <a:noFill/>
        </p:spPr>
      </p:pic>
      <p:sp>
        <p:nvSpPr>
          <p:cNvPr id="14" name="Subtitle 3">
            <a:extLst>
              <a:ext uri="{FF2B5EF4-FFF2-40B4-BE49-F238E27FC236}">
                <a16:creationId xmlns:a16="http://schemas.microsoft.com/office/drawing/2014/main" id="{6A6904CD-7E41-F76A-4768-DBB018AB76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327140"/>
            <a:ext cx="11576868" cy="2530860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89510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ModOverlayVTI">
  <a:themeElements>
    <a:clrScheme name="Custom 50">
      <a:dk1>
        <a:sysClr val="windowText" lastClr="000000"/>
      </a:dk1>
      <a:lt1>
        <a:srgbClr val="F4F2EC"/>
      </a:lt1>
      <a:dk2>
        <a:srgbClr val="09283F"/>
      </a:dk2>
      <a:lt2>
        <a:srgbClr val="FFFFFF"/>
      </a:lt2>
      <a:accent1>
        <a:srgbClr val="3C9A8F"/>
      </a:accent1>
      <a:accent2>
        <a:srgbClr val="18818C"/>
      </a:accent2>
      <a:accent3>
        <a:srgbClr val="800A2F"/>
      </a:accent3>
      <a:accent4>
        <a:srgbClr val="F6635C"/>
      </a:accent4>
      <a:accent5>
        <a:srgbClr val="F48E7C"/>
      </a:accent5>
      <a:accent6>
        <a:srgbClr val="DA9D16"/>
      </a:accent6>
      <a:hlink>
        <a:srgbClr val="ED621D"/>
      </a:hlink>
      <a:folHlink>
        <a:srgbClr val="A18A6D"/>
      </a:folHlink>
    </a:clrScheme>
    <a:fontScheme name="Elephant Arial Nova Light">
      <a:majorFont>
        <a:latin typeface="Elephant"/>
        <a:ea typeface=""/>
        <a:cs typeface=""/>
      </a:majorFont>
      <a:minorFont>
        <a:latin typeface="Arial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74514687.tgt.Office_50301528_TF89118109_Win32_OJ112196119.potx" id="{2047F5AD-01D6-4DDE-B853-C877A6A6E5B2}" vid="{D3921BE6-DB92-4B8D-984B-9E3485C26713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61E4D0-D101-4A17-BA61-F29B2B6CFE7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AB8BBB-9A18-4050-923B-7FC6E36DA49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BD36D06-4CB7-4DF0-BC60-E9BFBDAC45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Современный дизайн с наложением</Template>
  <TotalTime>72</TotalTime>
  <Words>49</Words>
  <Application>Microsoft Office PowerPoint</Application>
  <PresentationFormat>Широкоэкранный</PresentationFormat>
  <Paragraphs>15</Paragraphs>
  <Slides>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</vt:i4>
      </vt:variant>
    </vt:vector>
  </HeadingPairs>
  <TitlesOfParts>
    <vt:vector size="9" baseType="lpstr">
      <vt:lpstr>Arial</vt:lpstr>
      <vt:lpstr>Arial Nova Light</vt:lpstr>
      <vt:lpstr>Calibri</vt:lpstr>
      <vt:lpstr>Times New Roman</vt:lpstr>
      <vt:lpstr>ModOverlayVTI</vt:lpstr>
      <vt:lpstr>Barbos adventure</vt:lpstr>
      <vt:lpstr>Упор в игре решили сделать на атмосферу, поэтому выбрали тему хоррора.</vt:lpstr>
      <vt:lpstr>Классы и функции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Barbos adventure</dc:title>
  <dc:creator>Екатерина Бондарева</dc:creator>
  <cp:lastModifiedBy>Екатерина Бондарева</cp:lastModifiedBy>
  <cp:revision>1</cp:revision>
  <dcterms:created xsi:type="dcterms:W3CDTF">2024-01-25T10:18:27Z</dcterms:created>
  <dcterms:modified xsi:type="dcterms:W3CDTF">2024-01-25T11:31:10Z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